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62" r:id="rId2"/>
    <p:sldId id="263" r:id="rId3"/>
    <p:sldId id="264" r:id="rId4"/>
    <p:sldId id="265" r:id="rId5"/>
    <p:sldId id="266" r:id="rId6"/>
    <p:sldId id="308" r:id="rId7"/>
    <p:sldId id="268" r:id="rId8"/>
    <p:sldId id="269" r:id="rId9"/>
    <p:sldId id="270" r:id="rId10"/>
    <p:sldId id="271" r:id="rId11"/>
    <p:sldId id="272" r:id="rId12"/>
    <p:sldId id="273" r:id="rId13"/>
    <p:sldId id="274" r:id="rId14"/>
    <p:sldId id="275" r:id="rId15"/>
    <p:sldId id="276" r:id="rId16"/>
    <p:sldId id="277" r:id="rId17"/>
    <p:sldId id="279" r:id="rId18"/>
    <p:sldId id="280" r:id="rId19"/>
    <p:sldId id="281" r:id="rId20"/>
    <p:sldId id="282" r:id="rId21"/>
    <p:sldId id="283" r:id="rId22"/>
    <p:sldId id="285" r:id="rId23"/>
    <p:sldId id="287" r:id="rId24"/>
    <p:sldId id="288" r:id="rId25"/>
    <p:sldId id="289" r:id="rId26"/>
    <p:sldId id="292" r:id="rId27"/>
    <p:sldId id="293" r:id="rId28"/>
    <p:sldId id="294" r:id="rId29"/>
    <p:sldId id="295" r:id="rId30"/>
    <p:sldId id="296" r:id="rId31"/>
    <p:sldId id="297" r:id="rId32"/>
    <p:sldId id="298" r:id="rId33"/>
    <p:sldId id="299" r:id="rId34"/>
    <p:sldId id="300" r:id="rId35"/>
    <p:sldId id="301" r:id="rId36"/>
    <p:sldId id="302" r:id="rId37"/>
    <p:sldId id="303" r:id="rId38"/>
    <p:sldId id="304" r:id="rId39"/>
    <p:sldId id="305" r:id="rId40"/>
    <p:sldId id="306" r:id="rId41"/>
    <p:sldId id="307" r:id="rId42"/>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mn-ea"/>
        <a:cs typeface="+mn-cs"/>
      </a:defRPr>
    </a:lvl1pPr>
    <a:lvl2pPr marL="457200" algn="l" defTabSz="457200" rtl="0" fontAlgn="base">
      <a:spcBef>
        <a:spcPct val="0"/>
      </a:spcBef>
      <a:spcAft>
        <a:spcPct val="0"/>
      </a:spcAft>
      <a:defRPr kern="1200">
        <a:solidFill>
          <a:schemeClr val="tx1"/>
        </a:solidFill>
        <a:latin typeface="Arial" pitchFamily="34" charset="0"/>
        <a:ea typeface="+mn-ea"/>
        <a:cs typeface="+mn-cs"/>
      </a:defRPr>
    </a:lvl2pPr>
    <a:lvl3pPr marL="914400" algn="l" defTabSz="457200" rtl="0" fontAlgn="base">
      <a:spcBef>
        <a:spcPct val="0"/>
      </a:spcBef>
      <a:spcAft>
        <a:spcPct val="0"/>
      </a:spcAft>
      <a:defRPr kern="1200">
        <a:solidFill>
          <a:schemeClr val="tx1"/>
        </a:solidFill>
        <a:latin typeface="Arial" pitchFamily="34" charset="0"/>
        <a:ea typeface="+mn-ea"/>
        <a:cs typeface="+mn-cs"/>
      </a:defRPr>
    </a:lvl3pPr>
    <a:lvl4pPr marL="1371600" algn="l" defTabSz="457200" rtl="0" fontAlgn="base">
      <a:spcBef>
        <a:spcPct val="0"/>
      </a:spcBef>
      <a:spcAft>
        <a:spcPct val="0"/>
      </a:spcAft>
      <a:defRPr kern="1200">
        <a:solidFill>
          <a:schemeClr val="tx1"/>
        </a:solidFill>
        <a:latin typeface="Arial" pitchFamily="34" charset="0"/>
        <a:ea typeface="+mn-ea"/>
        <a:cs typeface="+mn-cs"/>
      </a:defRPr>
    </a:lvl4pPr>
    <a:lvl5pPr marL="1828800" algn="l" defTabSz="457200"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ie" initials="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FA735"/>
    <a:srgbClr val="0094D8"/>
    <a:srgbClr val="98DEF8"/>
    <a:srgbClr val="00C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17" autoAdjust="0"/>
    <p:restoredTop sz="94658" autoAdjust="0"/>
  </p:normalViewPr>
  <p:slideViewPr>
    <p:cSldViewPr snapToGrid="0" showGuides="1">
      <p:cViewPr>
        <p:scale>
          <a:sx n="80" d="100"/>
          <a:sy n="80" d="100"/>
        </p:scale>
        <p:origin x="-1782" y="-138"/>
      </p:cViewPr>
      <p:guideLst>
        <p:guide orient="horz" pos="3947"/>
        <p:guide orient="horz" pos="460"/>
        <p:guide orient="horz" pos="1022"/>
        <p:guide orient="horz" pos="4016"/>
        <p:guide pos="2880"/>
        <p:guide pos="63"/>
        <p:guide pos="5483"/>
        <p:guide pos="5014"/>
      </p:guideLst>
    </p:cSldViewPr>
  </p:slideViewPr>
  <p:outlineViewPr>
    <p:cViewPr>
      <p:scale>
        <a:sx n="33" d="100"/>
        <a:sy n="33" d="100"/>
      </p:scale>
      <p:origin x="0" y="21894"/>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image" Target="../media/image1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68D960C-A77E-4769-9E2F-42607B010410}" type="datetimeFigureOut">
              <a:rPr lang="en-US"/>
              <a:pPr>
                <a:defRPr/>
              </a:pPr>
              <a:t>7/19/2012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8223D4E0-9C13-4F34-BADE-73F6E8394F4D}" type="slidenum">
              <a:rPr lang="en-US"/>
              <a:pPr>
                <a:defRPr/>
              </a:pPr>
              <a:t>‹N›</a:t>
            </a:fld>
            <a:endParaRPr lang="en-US"/>
          </a:p>
        </p:txBody>
      </p:sp>
    </p:spTree>
    <p:extLst>
      <p:ext uri="{BB962C8B-B14F-4D97-AF65-F5344CB8AC3E}">
        <p14:creationId xmlns:p14="http://schemas.microsoft.com/office/powerpoint/2010/main" xmlns="" val="28448029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1024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FB20811-CD4C-4BDB-895D-A76EC5A71F5F}" type="slidenum">
              <a:rPr lang="en-GB" smtClean="0"/>
              <a:pPr/>
              <a:t>2</a:t>
            </a:fld>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Wang C  et al. </a:t>
            </a:r>
            <a:r>
              <a:rPr lang="en-GB" i="1" smtClean="0"/>
              <a:t>Aging Male</a:t>
            </a:r>
            <a:r>
              <a:rPr lang="en-GB" smtClean="0"/>
              <a:t>. 2009; 12(1):5–12</a:t>
            </a:r>
          </a:p>
          <a:p>
            <a:pPr eaLnBrk="1" hangingPunct="1">
              <a:spcBef>
                <a:spcPct val="0"/>
              </a:spcBef>
            </a:pPr>
            <a:r>
              <a:rPr lang="en-GB" smtClean="0"/>
              <a:t>Buvat J, Maggi M, Gooren L, et al. Endocrine aspects of male sexual dysfunctions. J Sex Med. 2010;7:1627 – 1656</a:t>
            </a:r>
          </a:p>
        </p:txBody>
      </p:sp>
      <p:sp>
        <p:nvSpPr>
          <p:cNvPr id="1034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6093DCA-9906-4B77-BD6F-DB40928302B4}" type="slidenum">
              <a:rPr lang="en-GB" smtClean="0"/>
              <a:pPr/>
              <a:t>3</a:t>
            </a:fld>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buFont typeface="Arial" pitchFamily="34" charset="0"/>
              <a:buNone/>
              <a:defRPr/>
            </a:pPr>
            <a:r>
              <a:rPr lang="en-GB" b="1" dirty="0" smtClean="0"/>
              <a:t>Notes</a:t>
            </a:r>
          </a:p>
          <a:p>
            <a:pPr eaLnBrk="1" fontAlgn="auto" hangingPunct="1">
              <a:spcBef>
                <a:spcPts val="0"/>
              </a:spcBef>
              <a:spcAft>
                <a:spcPts val="0"/>
              </a:spcAft>
              <a:defRPr/>
            </a:pPr>
            <a:r>
              <a:rPr lang="en-GB" dirty="0" smtClean="0"/>
              <a:t>Male </a:t>
            </a:r>
            <a:r>
              <a:rPr lang="en-GB" dirty="0" err="1" smtClean="0"/>
              <a:t>hypogonadism</a:t>
            </a:r>
            <a:r>
              <a:rPr lang="en-GB" dirty="0" smtClean="0"/>
              <a:t> is associated with a wide range of signs and symptoms.  Some of these are more suggestive of </a:t>
            </a:r>
            <a:r>
              <a:rPr lang="en-GB" dirty="0" err="1" smtClean="0"/>
              <a:t>hypogonadism</a:t>
            </a:r>
            <a:r>
              <a:rPr lang="en-GB" dirty="0" smtClean="0"/>
              <a:t> than others, which have a number of possible causes.</a:t>
            </a:r>
          </a:p>
          <a:p>
            <a:pPr eaLnBrk="1" fontAlgn="auto" hangingPunct="1">
              <a:spcBef>
                <a:spcPts val="0"/>
              </a:spcBef>
              <a:spcAft>
                <a:spcPts val="0"/>
              </a:spcAft>
              <a:defRPr/>
            </a:pPr>
            <a:endParaRPr lang="en-GB" b="1" dirty="0" smtClean="0"/>
          </a:p>
          <a:p>
            <a:pPr eaLnBrk="1" fontAlgn="auto" hangingPunct="1">
              <a:spcBef>
                <a:spcPts val="0"/>
              </a:spcBef>
              <a:spcAft>
                <a:spcPts val="0"/>
              </a:spcAft>
              <a:buFont typeface="Arial" pitchFamily="34" charset="0"/>
              <a:buNone/>
              <a:defRPr/>
            </a:pPr>
            <a:r>
              <a:rPr lang="en-GB" b="1" dirty="0" smtClean="0"/>
              <a:t>References </a:t>
            </a:r>
          </a:p>
          <a:p>
            <a:pPr marL="228600" indent="-228600" eaLnBrk="1" fontAlgn="auto" hangingPunct="1">
              <a:spcBef>
                <a:spcPts val="0"/>
              </a:spcBef>
              <a:spcAft>
                <a:spcPts val="0"/>
              </a:spcAft>
              <a:buFont typeface="+mj-lt"/>
              <a:buAutoNum type="arabicPeriod"/>
              <a:defRPr/>
            </a:pPr>
            <a:r>
              <a:rPr lang="en-GB" dirty="0" err="1" smtClean="0"/>
              <a:t>Bhasin</a:t>
            </a:r>
            <a:r>
              <a:rPr lang="en-GB" dirty="0" smtClean="0"/>
              <a:t> S, Cunningham GR, Hayes  FJ et al. Testosterone therapy in men with androgen deficiency syndromes: an Endocrine Society clinical practice guideline. 2010;95;2536–59. (p2537 Table 1)</a:t>
            </a:r>
          </a:p>
          <a:p>
            <a:pPr eaLnBrk="1" fontAlgn="auto" hangingPunct="1">
              <a:spcBef>
                <a:spcPts val="0"/>
              </a:spcBef>
              <a:spcAft>
                <a:spcPts val="0"/>
              </a:spcAft>
              <a:defRPr/>
            </a:pPr>
            <a:endParaRPr lang="en-GB" b="1" dirty="0" smtClean="0"/>
          </a:p>
          <a:p>
            <a:pPr eaLnBrk="1" fontAlgn="auto" hangingPunct="1">
              <a:spcBef>
                <a:spcPts val="0"/>
              </a:spcBef>
              <a:spcAft>
                <a:spcPts val="0"/>
              </a:spcAft>
              <a:defRPr/>
            </a:pPr>
            <a:endParaRPr lang="en-GB" dirty="0"/>
          </a:p>
        </p:txBody>
      </p:sp>
      <p:sp>
        <p:nvSpPr>
          <p:cNvPr id="1044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5DEEA2C-B289-4EAD-BC37-E0C488B7DE0E}" type="slidenum">
              <a:rPr lang="en-GB" smtClean="0"/>
              <a:pPr/>
              <a:t>4</a:t>
            </a:fld>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a:p>
            <a:pPr eaLnBrk="1" hangingPunct="1">
              <a:spcBef>
                <a:spcPct val="0"/>
              </a:spcBef>
            </a:pPr>
            <a:r>
              <a:rPr lang="en-GB" smtClean="0"/>
              <a:t>Classification of hypogonadism: Abnormalities of the  hypothalamic-pituitary-testicular axis at the testicular level cause primary testicular failure, whereas central defects of the hypothalamus or pituitary cause secondary  testicular failure. Hypogonadism also can reflect dual defects  that affect both the testis and the pituitary.</a:t>
            </a:r>
          </a:p>
          <a:p>
            <a:pPr eaLnBrk="1" hangingPunct="1">
              <a:spcBef>
                <a:spcPct val="0"/>
              </a:spcBef>
            </a:pPr>
            <a:r>
              <a:rPr lang="en-GB" smtClean="0"/>
              <a:t>• Primary testicular failure results in low testosterone levels, impairment of spermatogenesis, and elevated gonadotropin  levels.</a:t>
            </a:r>
          </a:p>
          <a:p>
            <a:pPr eaLnBrk="1" hangingPunct="1">
              <a:spcBef>
                <a:spcPct val="0"/>
              </a:spcBef>
            </a:pPr>
            <a:r>
              <a:rPr lang="en-GB" smtClean="0"/>
              <a:t>• Secondary testicular failure results in low testosterone</a:t>
            </a:r>
          </a:p>
          <a:p>
            <a:pPr eaLnBrk="1" hangingPunct="1">
              <a:spcBef>
                <a:spcPct val="0"/>
              </a:spcBef>
            </a:pPr>
            <a:r>
              <a:rPr lang="en-GB" smtClean="0"/>
              <a:t>levels, impairment of spermatogenesis, and low or low normal</a:t>
            </a:r>
          </a:p>
          <a:p>
            <a:pPr eaLnBrk="1" hangingPunct="1">
              <a:spcBef>
                <a:spcPct val="0"/>
              </a:spcBef>
            </a:pPr>
            <a:r>
              <a:rPr lang="en-GB" smtClean="0"/>
              <a:t>gonadotropin levels. </a:t>
            </a:r>
          </a:p>
          <a:p>
            <a:pPr eaLnBrk="1" hangingPunct="1">
              <a:spcBef>
                <a:spcPct val="0"/>
              </a:spcBef>
            </a:pPr>
            <a:r>
              <a:rPr lang="en-GB" smtClean="0"/>
              <a:t>• Combined primary and secondary testicular failure results in low testosterone levels, impairment of spermatogenesis, and variable gonadotropin levels, depending</a:t>
            </a:r>
          </a:p>
          <a:p>
            <a:pPr eaLnBrk="1" hangingPunct="1">
              <a:spcBef>
                <a:spcPct val="0"/>
              </a:spcBef>
            </a:pPr>
            <a:r>
              <a:rPr lang="en-GB" smtClean="0"/>
              <a:t>on whether primary or secondary testicular failure predominate.</a:t>
            </a:r>
          </a:p>
          <a:p>
            <a:pPr eaLnBrk="1" hangingPunct="1">
              <a:spcBef>
                <a:spcPct val="0"/>
              </a:spcBef>
            </a:pPr>
            <a:endParaRPr lang="en-GB" smtClean="0"/>
          </a:p>
          <a:p>
            <a:pPr eaLnBrk="1" hangingPunct="1">
              <a:spcBef>
                <a:spcPct val="0"/>
              </a:spcBef>
            </a:pPr>
            <a:r>
              <a:rPr lang="en-GB" smtClean="0"/>
              <a:t>Bhasin S, Cunningham GR, Hayes  FJ et al. Testosterone therapy in men with androgen deficiency syndromes: an Endocrine Society clinical practice guideline. 2010;95;2536–59. (p2537 Table 1)</a:t>
            </a:r>
          </a:p>
          <a:p>
            <a:pPr eaLnBrk="1" hangingPunct="1">
              <a:spcBef>
                <a:spcPct val="0"/>
              </a:spcBef>
            </a:pPr>
            <a:endParaRPr lang="en-GB" smtClean="0"/>
          </a:p>
        </p:txBody>
      </p:sp>
      <p:sp>
        <p:nvSpPr>
          <p:cNvPr id="1054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A4F7979-CC9E-4CC7-B427-A83F7770650F}" type="slidenum">
              <a:rPr lang="en-GB" smtClean="0"/>
              <a:pPr/>
              <a:t>5</a:t>
            </a:fld>
            <a:endParaRPr lang="en-GB" smtClean="0"/>
          </a:p>
        </p:txBody>
      </p:sp>
      <p:sp>
        <p:nvSpPr>
          <p:cNvPr id="105476" name="Slide Image Placeholder 9"/>
          <p:cNvSpPr>
            <a:spLocks noGrp="1" noRot="1" noChangeAspect="1" noTextEdit="1"/>
          </p:cNvSpPr>
          <p:nvPr>
            <p:ph type="sldImg"/>
          </p:nvPr>
        </p:nvSpPr>
        <p:spPr bwMode="auto">
          <a:noFill/>
          <a:ln>
            <a:solidFill>
              <a:srgbClr val="000000"/>
            </a:solidFill>
            <a:miter lim="800000"/>
            <a:headEnd/>
            <a:tailEn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p:spPr>
      </p:sp>
      <p:sp>
        <p:nvSpPr>
          <p:cNvPr id="1075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1075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134ED2B-D623-4E85-B28D-726532F9EBFC}" type="slidenum">
              <a:rPr lang="en-GB" smtClean="0"/>
              <a:pPr/>
              <a:t>7</a:t>
            </a:fld>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p:spPr>
      </p:sp>
      <p:sp>
        <p:nvSpPr>
          <p:cNvPr id="1085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References </a:t>
            </a:r>
          </a:p>
          <a:p>
            <a:pPr eaLnBrk="1" hangingPunct="1">
              <a:spcBef>
                <a:spcPct val="0"/>
              </a:spcBef>
            </a:pPr>
            <a:r>
              <a:rPr lang="en-GB" smtClean="0"/>
              <a:t>Tishova Y, Kalinchenko S. Breaking the vicious cycle of obesity: the metabolic syndrome and low testosterone by administration of testosterone to a young man with morbid obesity. </a:t>
            </a:r>
            <a:r>
              <a:rPr lang="en-GB" i="1" smtClean="0"/>
              <a:t>Arq Bras Endocrinol Metabol</a:t>
            </a:r>
            <a:r>
              <a:rPr lang="en-GB" smtClean="0"/>
              <a:t>. 2009;53(8):p1047 – 1051.&lt;&lt;p</a:t>
            </a:r>
          </a:p>
        </p:txBody>
      </p:sp>
      <p:sp>
        <p:nvSpPr>
          <p:cNvPr id="1085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9B79AE7-01AF-4436-8B2D-61754BF2430F}" type="slidenum">
              <a:rPr lang="en-GB" smtClean="0"/>
              <a:pPr/>
              <a:t>9</a:t>
            </a:fld>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C7E811F-934A-449A-A3CC-05E54B5C3AE3}" type="slidenum">
              <a:rPr lang="fr-FR" smtClean="0"/>
              <a:pPr/>
              <a:t>11</a:t>
            </a:fld>
            <a:endParaRPr lang="fr-FR" smtClean="0"/>
          </a:p>
        </p:txBody>
      </p:sp>
      <p:sp>
        <p:nvSpPr>
          <p:cNvPr id="10957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09572" name="Rectangle 3"/>
          <p:cNvSpPr>
            <a:spLocks noGrp="1" noChangeArrowheads="1"/>
          </p:cNvSpPr>
          <p:nvPr>
            <p:ph type="body" idx="1"/>
          </p:nvPr>
        </p:nvSpPr>
        <p:spPr bwMode="auto">
          <a:xfrm>
            <a:off x="0" y="3794125"/>
            <a:ext cx="6705600" cy="4921250"/>
          </a:xfrm>
          <a:solidFill>
            <a:srgbClr val="FFFFFF"/>
          </a:solidFill>
          <a:ln>
            <a:solidFill>
              <a:srgbClr val="000000"/>
            </a:solidFill>
            <a:miter lim="800000"/>
            <a:headEnd/>
            <a:tailEnd/>
          </a:ln>
        </p:spPr>
        <p:txBody>
          <a:bodyPr wrap="square" numCol="1" anchor="t" anchorCtr="0" compatLnSpc="1">
            <a:prstTxWarp prst="textNoShape">
              <a:avLst/>
            </a:prstTxWarp>
          </a:bodyPr>
          <a:lstStyle/>
          <a:p>
            <a:pPr lvl="1" eaLnBrk="1" hangingPunct="1">
              <a:spcBef>
                <a:spcPts val="500"/>
              </a:spcBef>
              <a:spcAft>
                <a:spcPts val="500"/>
              </a:spcAft>
            </a:pPr>
            <a:r>
              <a:rPr lang="en-GB" b="1" smtClean="0"/>
              <a:t>Determination of Testosterone</a:t>
            </a:r>
          </a:p>
          <a:p>
            <a:pPr eaLnBrk="1" hangingPunct="1">
              <a:spcBef>
                <a:spcPct val="0"/>
              </a:spcBef>
            </a:pPr>
            <a:r>
              <a:rPr lang="en-GB" smtClean="0"/>
              <a:t>The serum testosterone concentration shows a circadian rhythm which is more marked in younger than in older men. The concentration reaches a peak in the early morning hours and falls by up to 25-40 % in the course of the day. The lowest levels are reached during the night. In addition, the testosterone concentration can be influenced by food intake and physical activity.</a:t>
            </a:r>
            <a:br>
              <a:rPr lang="en-GB" smtClean="0"/>
            </a:br>
            <a:r>
              <a:rPr lang="en-GB" smtClean="0"/>
              <a:t/>
            </a:r>
            <a:br>
              <a:rPr lang="en-GB" smtClean="0"/>
            </a:br>
            <a:r>
              <a:rPr lang="en-GB" smtClean="0"/>
              <a:t>The following recommendations for testosterone determination should therefore be followed:</a:t>
            </a:r>
          </a:p>
          <a:p>
            <a:pPr eaLnBrk="1" hangingPunct="1">
              <a:spcBef>
                <a:spcPct val="0"/>
              </a:spcBef>
              <a:buFont typeface="Symbol" pitchFamily="18" charset="2"/>
              <a:buChar char="·"/>
            </a:pPr>
            <a:r>
              <a:rPr lang="en-GB" smtClean="0"/>
              <a:t>Blood samples should be collected in the early morning. </a:t>
            </a:r>
          </a:p>
          <a:p>
            <a:pPr eaLnBrk="1" hangingPunct="1">
              <a:spcBef>
                <a:spcPct val="0"/>
              </a:spcBef>
              <a:buFont typeface="Symbol" pitchFamily="18" charset="2"/>
              <a:buChar char="·"/>
            </a:pPr>
            <a:r>
              <a:rPr lang="en-GB" smtClean="0"/>
              <a:t>The patient should be fasting as an increase in the lipid fractions can distort the results. </a:t>
            </a:r>
          </a:p>
          <a:p>
            <a:pPr eaLnBrk="1" hangingPunct="1">
              <a:spcBef>
                <a:spcPct val="0"/>
              </a:spcBef>
              <a:buFont typeface="Symbol" pitchFamily="18" charset="2"/>
              <a:buChar char="·"/>
            </a:pPr>
            <a:r>
              <a:rPr lang="en-GB" smtClean="0"/>
              <a:t>Before collection of the blood sample the patient should not have had any exhaustive physical exercise (e.g. jogging) as this may influence the testosterone levels. </a:t>
            </a:r>
          </a:p>
          <a:p>
            <a:pPr eaLnBrk="1" hangingPunct="1">
              <a:spcBef>
                <a:spcPct val="0"/>
              </a:spcBef>
            </a:pPr>
            <a:r>
              <a:rPr lang="en-GB" smtClean="0"/>
              <a:t>For routine testing the most reliable and precise method is determination of the total testosterone.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923714B-5C6E-4D98-A12E-2D0C5079BA5B}" type="slidenum">
              <a:rPr lang="fr-FR" smtClean="0">
                <a:solidFill>
                  <a:srgbClr val="000000"/>
                </a:solidFill>
              </a:rPr>
              <a:pPr/>
              <a:t>12</a:t>
            </a:fld>
            <a:endParaRPr lang="fr-FR" smtClean="0">
              <a:solidFill>
                <a:srgbClr val="000000"/>
              </a:solidFill>
            </a:endParaRPr>
          </a:p>
        </p:txBody>
      </p:sp>
      <p:sp>
        <p:nvSpPr>
          <p:cNvPr id="11059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10596" name="Rectangle 3"/>
          <p:cNvSpPr>
            <a:spLocks noGrp="1" noChangeArrowheads="1"/>
          </p:cNvSpPr>
          <p:nvPr>
            <p:ph type="body" idx="1"/>
          </p:nvPr>
        </p:nvSpPr>
        <p:spPr bwMode="auto">
          <a:xfrm>
            <a:off x="914400" y="6232525"/>
            <a:ext cx="5029200" cy="33655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de-DE"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1116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20AC5D4-6B72-4AD4-8A66-2320F475BC74}" type="slidenum">
              <a:rPr lang="en-GB" smtClean="0"/>
              <a:pPr/>
              <a:t>14</a:t>
            </a:fld>
            <a:endParaRPr lang="en-GB"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Folienbildplatzhalter 1"/>
          <p:cNvSpPr>
            <a:spLocks noGrp="1" noRot="1" noChangeAspect="1" noTextEdit="1"/>
          </p:cNvSpPr>
          <p:nvPr>
            <p:ph type="sldImg"/>
          </p:nvPr>
        </p:nvSpPr>
        <p:spPr bwMode="auto">
          <a:noFill/>
          <a:ln>
            <a:solidFill>
              <a:srgbClr val="000000"/>
            </a:solidFill>
            <a:miter lim="800000"/>
            <a:headEnd/>
            <a:tailEnd/>
          </a:ln>
        </p:spPr>
      </p:sp>
      <p:sp>
        <p:nvSpPr>
          <p:cNvPr id="112643"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cs typeface="Arial" pitchFamily="34" charset="0"/>
            </a:endParaRPr>
          </a:p>
        </p:txBody>
      </p:sp>
      <p:sp>
        <p:nvSpPr>
          <p:cNvPr id="112644" name="Foliennummernplatzhalter 3"/>
          <p:cNvSpPr txBox="1">
            <a:spLocks noGrp="1"/>
          </p:cNvSpPr>
          <p:nvPr/>
        </p:nvSpPr>
        <p:spPr bwMode="auto">
          <a:xfrm>
            <a:off x="3886200" y="8686800"/>
            <a:ext cx="2971800" cy="457200"/>
          </a:xfrm>
          <a:prstGeom prst="rect">
            <a:avLst/>
          </a:prstGeom>
          <a:noFill/>
          <a:ln w="9525">
            <a:noFill/>
            <a:miter lim="800000"/>
            <a:headEnd/>
            <a:tailEnd/>
          </a:ln>
        </p:spPr>
        <p:txBody>
          <a:bodyPr anchor="b"/>
          <a:lstStyle/>
          <a:p>
            <a:pPr algn="r"/>
            <a:fld id="{6A297172-5463-40B0-BE55-D51BC979D875}" type="slidenum">
              <a:rPr lang="de-DE" sz="1200">
                <a:latin typeface="Times New Roman" pitchFamily="18" charset="0"/>
              </a:rPr>
              <a:pPr algn="r"/>
              <a:t>17</a:t>
            </a:fld>
            <a:endParaRPr lang="de-DE" sz="120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457B995-137F-4C46-8236-31C439B0E62D}" type="slidenum">
              <a:rPr lang="fr-FR" smtClean="0"/>
              <a:pPr/>
              <a:t>20</a:t>
            </a:fld>
            <a:endParaRPr lang="fr-FR" smtClean="0"/>
          </a:p>
        </p:txBody>
      </p:sp>
      <p:sp>
        <p:nvSpPr>
          <p:cNvPr id="11366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13668" name="Rectangle 3"/>
          <p:cNvSpPr>
            <a:spLocks noGrp="1" noChangeArrowheads="1"/>
          </p:cNvSpPr>
          <p:nvPr>
            <p:ph type="body" idx="1"/>
          </p:nvPr>
        </p:nvSpPr>
        <p:spPr bwMode="auto">
          <a:xfrm>
            <a:off x="1309688" y="4343400"/>
            <a:ext cx="4238625" cy="3602038"/>
          </a:xfrm>
          <a:solidFill>
            <a:srgbClr val="FFFFFF"/>
          </a:solidFill>
          <a:ln>
            <a:solidFill>
              <a:srgbClr val="000000"/>
            </a:solidFill>
            <a:miter lim="800000"/>
            <a:headEnd/>
            <a:tailEnd/>
          </a:ln>
        </p:spPr>
        <p:txBody>
          <a:bodyPr wrap="square" lIns="89730" tIns="44865" rIns="89730" bIns="44865"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7369FBC-804D-4F88-8463-2519717A1056}" type="slidenum">
              <a:rPr lang="fr-FR" smtClean="0"/>
              <a:pPr/>
              <a:t>21</a:t>
            </a:fld>
            <a:endParaRPr lang="fr-FR" smtClean="0"/>
          </a:p>
        </p:txBody>
      </p:sp>
      <p:sp>
        <p:nvSpPr>
          <p:cNvPr id="11469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1469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sz="1600" smtClean="0"/>
              <a:t>Hypogonadal patients on androgen therapy regularly</a:t>
            </a:r>
          </a:p>
          <a:p>
            <a:pPr eaLnBrk="1" hangingPunct="1">
              <a:spcBef>
                <a:spcPct val="0"/>
              </a:spcBef>
            </a:pPr>
            <a:r>
              <a:rPr lang="en-US" sz="1600" smtClean="0"/>
              <a:t> show an increase in bone mineral density (BMD). </a:t>
            </a:r>
          </a:p>
          <a:p>
            <a:pPr eaLnBrk="1" hangingPunct="1">
              <a:spcBef>
                <a:spcPct val="0"/>
              </a:spcBef>
            </a:pPr>
            <a:r>
              <a:rPr lang="en-US" sz="1600" smtClean="0"/>
              <a:t>Testosterone acts in two different ways: on the one</a:t>
            </a:r>
          </a:p>
          <a:p>
            <a:pPr eaLnBrk="1" hangingPunct="1">
              <a:spcBef>
                <a:spcPct val="0"/>
              </a:spcBef>
            </a:pPr>
            <a:r>
              <a:rPr lang="en-US" sz="1600" smtClean="0"/>
              <a:t> hand it directly stimulates the bone-building osteoblasts, </a:t>
            </a:r>
          </a:p>
          <a:p>
            <a:pPr eaLnBrk="1" hangingPunct="1">
              <a:spcBef>
                <a:spcPct val="0"/>
              </a:spcBef>
            </a:pPr>
            <a:r>
              <a:rPr lang="en-US" sz="1600" smtClean="0"/>
              <a:t>on the other hand it indirectly inhibits the bone-resorbing</a:t>
            </a:r>
          </a:p>
          <a:p>
            <a:pPr eaLnBrk="1" hangingPunct="1">
              <a:spcBef>
                <a:spcPct val="0"/>
              </a:spcBef>
            </a:pPr>
            <a:r>
              <a:rPr lang="en-US" sz="1600" smtClean="0"/>
              <a:t> activity of the osteoclasts via its metabolite estradiol.</a:t>
            </a:r>
            <a:endParaRPr lang="en-US" smtClean="0"/>
          </a:p>
          <a:p>
            <a:pPr eaLnBrk="1" hangingPunct="1">
              <a:spcBef>
                <a:spcPct val="0"/>
              </a:spcBef>
            </a:pPr>
            <a:endParaRPr lang="en-US" smtClean="0"/>
          </a:p>
          <a:p>
            <a:pPr eaLnBrk="1" hangingPunct="1">
              <a:spcBef>
                <a:spcPct val="0"/>
              </a:spcBef>
            </a:pPr>
            <a:endParaRPr lang="en-GB"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p:spPr>
      </p:sp>
      <p:sp>
        <p:nvSpPr>
          <p:cNvPr id="1157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http://www.ncbi.nlm.nih.gov/pubmedhealth/PMH0004546/</a:t>
            </a:r>
          </a:p>
        </p:txBody>
      </p:sp>
      <p:sp>
        <p:nvSpPr>
          <p:cNvPr id="1157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D03FC30-BCCE-4396-95A8-F38931B52A55}" type="slidenum">
              <a:rPr lang="en-GB" smtClean="0"/>
              <a:pPr/>
              <a:t>24</a:t>
            </a:fld>
            <a:endParaRPr lang="en-GB"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buFont typeface="Arial" pitchFamily="34" charset="0"/>
              <a:buNone/>
              <a:defRPr/>
            </a:pPr>
            <a:r>
              <a:rPr lang="en-GB" b="1" dirty="0" smtClean="0"/>
              <a:t>Notes</a:t>
            </a:r>
          </a:p>
          <a:p>
            <a:pPr eaLnBrk="1" fontAlgn="auto" hangingPunct="1">
              <a:spcBef>
                <a:spcPts val="0"/>
              </a:spcBef>
              <a:spcAft>
                <a:spcPts val="0"/>
              </a:spcAft>
              <a:buFont typeface="Arial" pitchFamily="34" charset="0"/>
              <a:buNone/>
              <a:defRPr/>
            </a:pPr>
            <a:endParaRPr lang="en-GB" b="1" dirty="0" smtClean="0"/>
          </a:p>
          <a:p>
            <a:pPr eaLnBrk="1" fontAlgn="auto" hangingPunct="1">
              <a:spcBef>
                <a:spcPts val="0"/>
              </a:spcBef>
              <a:spcAft>
                <a:spcPts val="0"/>
              </a:spcAft>
              <a:buFont typeface="Arial" pitchFamily="34" charset="0"/>
              <a:buNone/>
              <a:defRPr/>
            </a:pPr>
            <a:r>
              <a:rPr lang="en-GB" b="1" dirty="0" smtClean="0"/>
              <a:t>References</a:t>
            </a:r>
          </a:p>
          <a:p>
            <a:pPr marL="228600" indent="-228600" eaLnBrk="1" fontAlgn="auto" hangingPunct="1">
              <a:spcBef>
                <a:spcPts val="0"/>
              </a:spcBef>
              <a:spcAft>
                <a:spcPts val="0"/>
              </a:spcAft>
              <a:buFont typeface="+mj-lt"/>
              <a:buAutoNum type="arabicPeriod"/>
              <a:defRPr/>
            </a:pPr>
            <a:r>
              <a:rPr lang="en-GB" dirty="0" smtClean="0"/>
              <a:t>Grundy  SM et al</a:t>
            </a:r>
            <a:r>
              <a:rPr lang="en-GB" i="1" dirty="0" smtClean="0"/>
              <a:t>. Circulation. </a:t>
            </a:r>
            <a:r>
              <a:rPr lang="en-GB" dirty="0" smtClean="0"/>
              <a:t>2004;109:433–438.</a:t>
            </a:r>
            <a:endParaRPr lang="en-GB" b="1" dirty="0" smtClean="0"/>
          </a:p>
        </p:txBody>
      </p:sp>
      <p:sp>
        <p:nvSpPr>
          <p:cNvPr id="1187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0614ADE-B0AB-4144-B765-599F5BE547AD}" type="slidenum">
              <a:rPr lang="en-GB" smtClean="0"/>
              <a:pPr/>
              <a:t>26</a:t>
            </a:fld>
            <a:endParaRPr lang="en-GB"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p:spPr>
      </p:sp>
      <p:sp>
        <p:nvSpPr>
          <p:cNvPr id="1198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b="1" smtClean="0"/>
              <a:t>Notes</a:t>
            </a:r>
          </a:p>
          <a:p>
            <a:pPr eaLnBrk="1" hangingPunct="1">
              <a:spcBef>
                <a:spcPct val="0"/>
              </a:spcBef>
            </a:pPr>
            <a:r>
              <a:rPr lang="en-GB" smtClean="0"/>
              <a:t>The relationship between TD and MetS is bidirectional, the components of the metabolic syndrome can contribute to the development of the MetS.</a:t>
            </a:r>
          </a:p>
          <a:p>
            <a:pPr eaLnBrk="1" hangingPunct="1">
              <a:spcBef>
                <a:spcPct val="0"/>
              </a:spcBef>
            </a:pPr>
            <a:endParaRPr lang="en-GB" b="1" smtClean="0"/>
          </a:p>
          <a:p>
            <a:pPr eaLnBrk="1" hangingPunct="1">
              <a:spcBef>
                <a:spcPct val="0"/>
              </a:spcBef>
            </a:pPr>
            <a:r>
              <a:rPr lang="en-GB" b="1" smtClean="0"/>
              <a:t>Reference</a:t>
            </a:r>
          </a:p>
          <a:p>
            <a:pPr eaLnBrk="1" hangingPunct="1">
              <a:spcBef>
                <a:spcPct val="0"/>
              </a:spcBef>
            </a:pPr>
            <a:r>
              <a:rPr lang="en-GB" smtClean="0"/>
              <a:t>Traish A, Miner MM, Morgentaler A, Zitzman M. Testosterone deficiency. </a:t>
            </a:r>
            <a:r>
              <a:rPr lang="en-GB" i="1" smtClean="0"/>
              <a:t>Am J Med. </a:t>
            </a:r>
            <a:r>
              <a:rPr lang="en-GB" smtClean="0"/>
              <a:t>2001; 124:578–587.</a:t>
            </a:r>
          </a:p>
        </p:txBody>
      </p:sp>
      <p:sp>
        <p:nvSpPr>
          <p:cNvPr id="1198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CF21EDE-07E4-48BD-822D-D1D1B515783A}" type="slidenum">
              <a:rPr lang="en-GB" smtClean="0"/>
              <a:pPr/>
              <a:t>27</a:t>
            </a:fld>
            <a:endParaRPr lang="en-GB"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p:spPr>
      </p:sp>
      <p:sp>
        <p:nvSpPr>
          <p:cNvPr id="1208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1208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FE891A4-4034-48A2-AC7A-FC9559FD0CE9}" type="slidenum">
              <a:rPr lang="en-GB" smtClean="0"/>
              <a:pPr/>
              <a:t>29</a:t>
            </a:fld>
            <a:endParaRPr lang="en-GB"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b="1" smtClean="0"/>
              <a:t>References </a:t>
            </a:r>
          </a:p>
          <a:p>
            <a:pPr eaLnBrk="1" hangingPunct="1">
              <a:spcBef>
                <a:spcPct val="0"/>
              </a:spcBef>
            </a:pPr>
            <a:r>
              <a:rPr lang="en-GB" smtClean="0"/>
              <a:t>Buvat  J, Maggio M, Gooren L, et al. </a:t>
            </a:r>
            <a:r>
              <a:rPr lang="en-GB" i="1" smtClean="0"/>
              <a:t>J Sex Med. </a:t>
            </a:r>
            <a:r>
              <a:rPr lang="en-GB" smtClean="0"/>
              <a:t>2010;7:1627–1656</a:t>
            </a:r>
          </a:p>
        </p:txBody>
      </p:sp>
      <p:sp>
        <p:nvSpPr>
          <p:cNvPr id="1218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48E4F86-4F4A-4336-8D1D-CF4EC04F1051}" type="slidenum">
              <a:rPr lang="en-GB" smtClean="0"/>
              <a:pPr/>
              <a:t>31</a:t>
            </a:fld>
            <a:endParaRPr lang="en-GB"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p:spPr>
      </p:sp>
      <p:sp>
        <p:nvSpPr>
          <p:cNvPr id="1228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Notes </a:t>
            </a:r>
          </a:p>
          <a:p>
            <a:pPr eaLnBrk="1" hangingPunct="1">
              <a:spcBef>
                <a:spcPct val="0"/>
              </a:spcBef>
            </a:pPr>
            <a:endParaRPr lang="en-GB" smtClean="0"/>
          </a:p>
          <a:p>
            <a:pPr eaLnBrk="1" hangingPunct="1">
              <a:spcBef>
                <a:spcPct val="0"/>
              </a:spcBef>
            </a:pPr>
            <a:r>
              <a:rPr lang="en-GB" smtClean="0"/>
              <a:t>References</a:t>
            </a:r>
          </a:p>
          <a:p>
            <a:pPr eaLnBrk="1" hangingPunct="1">
              <a:spcBef>
                <a:spcPct val="0"/>
              </a:spcBef>
            </a:pPr>
            <a:r>
              <a:rPr lang="de-DE" smtClean="0"/>
              <a:t>Maggio M &amp; Basaria S. </a:t>
            </a:r>
            <a:r>
              <a:rPr lang="en-GB" smtClean="0"/>
              <a:t>Welcoming low testosterone as a cardiovascular risk factor.</a:t>
            </a:r>
            <a:r>
              <a:rPr lang="de-DE" i="1" smtClean="0"/>
              <a:t>Int J Impot Res. </a:t>
            </a:r>
            <a:r>
              <a:rPr lang="de-DE" smtClean="0"/>
              <a:t>2009;21:261-264</a:t>
            </a:r>
            <a:r>
              <a:rPr lang="de-DE" sz="2400" smtClean="0"/>
              <a:t>.</a:t>
            </a:r>
          </a:p>
          <a:p>
            <a:pPr eaLnBrk="1" hangingPunct="1">
              <a:spcBef>
                <a:spcPct val="0"/>
              </a:spcBef>
            </a:pPr>
            <a:endParaRPr lang="en-GB" smtClean="0"/>
          </a:p>
        </p:txBody>
      </p:sp>
      <p:sp>
        <p:nvSpPr>
          <p:cNvPr id="1228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90F9F42-14DE-4B1D-AF82-8D50678BC223}" type="slidenum">
              <a:rPr lang="en-GB" smtClean="0"/>
              <a:pPr/>
              <a:t>32</a:t>
            </a:fld>
            <a:endParaRPr lang="en-GB"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D734CC61-9DC3-4154-B1B2-283ED1B510F6}" type="slidenum">
              <a:rPr lang="en-GB" sz="1200">
                <a:latin typeface="Times New Roman" pitchFamily="18" charset="0"/>
              </a:rPr>
              <a:pPr algn="r"/>
              <a:t>33</a:t>
            </a:fld>
            <a:endParaRPr lang="en-GB" sz="1200">
              <a:latin typeface="Times New Roman" pitchFamily="18" charset="0"/>
            </a:endParaRPr>
          </a:p>
        </p:txBody>
      </p:sp>
      <p:sp>
        <p:nvSpPr>
          <p:cNvPr id="1239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39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cs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TextEdit="1"/>
          </p:cNvSpPr>
          <p:nvPr>
            <p:ph type="sldImg"/>
          </p:nvPr>
        </p:nvSpPr>
        <p:spPr bwMode="auto">
          <a:noFill/>
          <a:ln>
            <a:solidFill>
              <a:srgbClr val="000000"/>
            </a:solidFill>
            <a:miter lim="800000"/>
            <a:headEnd/>
            <a:tailEnd/>
          </a:ln>
        </p:spPr>
      </p:sp>
      <p:sp>
        <p:nvSpPr>
          <p:cNvPr id="124931"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cs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68E5EB6-818D-4B41-92E0-65430DC4FA30}" type="slidenum">
              <a:rPr lang="fr-FR" smtClean="0"/>
              <a:pPr/>
              <a:t>35</a:t>
            </a:fld>
            <a:endParaRPr lang="fr-FR" smtClean="0"/>
          </a:p>
        </p:txBody>
      </p:sp>
      <p:sp>
        <p:nvSpPr>
          <p:cNvPr id="12595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2595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GB" smtClean="0"/>
              <a:t>Research indicates that </a:t>
            </a:r>
            <a:r>
              <a:rPr lang="en-GB" i="1" smtClean="0"/>
              <a:t>low</a:t>
            </a:r>
            <a:r>
              <a:rPr lang="en-GB" smtClean="0"/>
              <a:t> testosterone is associated with CAD in men.</a:t>
            </a:r>
            <a:r>
              <a:rPr lang="en-US" smtClean="0"/>
              <a:t>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TextEdit="1"/>
          </p:cNvSpPr>
          <p:nvPr>
            <p:ph type="sldImg"/>
          </p:nvPr>
        </p:nvSpPr>
        <p:spPr bwMode="auto">
          <a:noFill/>
          <a:ln>
            <a:solidFill>
              <a:srgbClr val="000000"/>
            </a:solidFill>
            <a:miter lim="800000"/>
            <a:headEnd/>
            <a:tailEnd/>
          </a:ln>
        </p:spPr>
      </p:sp>
      <p:sp>
        <p:nvSpPr>
          <p:cNvPr id="126979"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cs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23AC77A-198E-4D10-811D-164D83ECA4DF}" type="slidenum">
              <a:rPr lang="en-GB" smtClean="0">
                <a:cs typeface="Arial" pitchFamily="34" charset="0"/>
              </a:rPr>
              <a:pPr/>
              <a:t>39</a:t>
            </a:fld>
            <a:endParaRPr lang="en-GB" smtClean="0">
              <a:cs typeface="Arial" pitchFamily="34" charset="0"/>
            </a:endParaRPr>
          </a:p>
        </p:txBody>
      </p:sp>
      <p:sp>
        <p:nvSpPr>
          <p:cNvPr id="128003"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p:spPr>
      </p:sp>
      <p:sp>
        <p:nvSpPr>
          <p:cNvPr id="128004" name="Rectangle 3"/>
          <p:cNvSpPr>
            <a:spLocks noGrp="1" noChangeArrowheads="1"/>
          </p:cNvSpPr>
          <p:nvPr>
            <p:ph type="body" idx="1"/>
          </p:nvPr>
        </p:nvSpPr>
        <p:spPr bwMode="auto">
          <a:xfrm>
            <a:off x="684213" y="4348163"/>
            <a:ext cx="5489575" cy="4110037"/>
          </a:xfrm>
          <a:noFill/>
        </p:spPr>
        <p:txBody>
          <a:bodyPr wrap="square" numCol="1" anchor="t" anchorCtr="0" compatLnSpc="1">
            <a:prstTxWarp prst="textNoShape">
              <a:avLst/>
            </a:prstTxWarp>
          </a:bodyPr>
          <a:lstStyle/>
          <a:p>
            <a:pPr algn="just" eaLnBrk="1" hangingPunct="1">
              <a:spcBef>
                <a:spcPct val="0"/>
              </a:spcBef>
            </a:pPr>
            <a:r>
              <a:rPr lang="en-US" sz="1400" b="1" smtClean="0">
                <a:cs typeface="Arial" pitchFamily="34" charset="0"/>
              </a:rPr>
              <a:t>Adverse cardiometabolic effects of products of adipocytes</a:t>
            </a:r>
          </a:p>
          <a:p>
            <a:pPr algn="just" eaLnBrk="1" hangingPunct="1">
              <a:spcBef>
                <a:spcPct val="0"/>
              </a:spcBef>
            </a:pPr>
            <a:r>
              <a:rPr lang="en-US" sz="1100" smtClean="0">
                <a:cs typeface="Arial" pitchFamily="34" charset="0"/>
              </a:rPr>
              <a:t>This slide shows a more complete list of the bioactive substances secreted by adipocytes, which modulate insulin resistance and cardiovascular risk.</a:t>
            </a:r>
          </a:p>
          <a:p>
            <a:pPr algn="just" eaLnBrk="1" hangingPunct="1">
              <a:spcBef>
                <a:spcPct val="0"/>
              </a:spcBef>
            </a:pPr>
            <a:endParaRPr lang="en-US" sz="1100" smtClean="0">
              <a:cs typeface="Arial" pitchFamily="34" charset="0"/>
            </a:endParaRPr>
          </a:p>
          <a:p>
            <a:pPr algn="just" eaLnBrk="1" hangingPunct="1">
              <a:spcBef>
                <a:spcPct val="0"/>
              </a:spcBef>
            </a:pPr>
            <a:endParaRPr lang="en-US" sz="1100" smtClean="0">
              <a:cs typeface="Arial" pitchFamily="34" charset="0"/>
            </a:endParaRPr>
          </a:p>
          <a:p>
            <a:pPr algn="just" eaLnBrk="1" hangingPunct="1">
              <a:spcBef>
                <a:spcPct val="0"/>
              </a:spcBef>
            </a:pPr>
            <a:endParaRPr lang="en-US" sz="1100" smtClean="0">
              <a:cs typeface="Arial" pitchFamily="34" charset="0"/>
            </a:endParaRPr>
          </a:p>
          <a:p>
            <a:pPr algn="just" eaLnBrk="1" hangingPunct="1">
              <a:spcBef>
                <a:spcPct val="0"/>
              </a:spcBef>
            </a:pPr>
            <a:endParaRPr lang="en-US" sz="1100" smtClean="0">
              <a:cs typeface="Arial" pitchFamily="34" charset="0"/>
            </a:endParaRPr>
          </a:p>
          <a:p>
            <a:pPr algn="just" eaLnBrk="1" hangingPunct="1">
              <a:spcBef>
                <a:spcPct val="0"/>
              </a:spcBef>
            </a:pPr>
            <a:endParaRPr lang="en-US" sz="1100" smtClean="0">
              <a:cs typeface="Arial" pitchFamily="34" charset="0"/>
            </a:endParaRPr>
          </a:p>
          <a:p>
            <a:pPr algn="just" eaLnBrk="1" hangingPunct="1">
              <a:spcBef>
                <a:spcPct val="0"/>
              </a:spcBef>
            </a:pPr>
            <a:endParaRPr lang="en-US" sz="1100" smtClean="0">
              <a:cs typeface="Arial" pitchFamily="34" charset="0"/>
            </a:endParaRPr>
          </a:p>
          <a:p>
            <a:pPr algn="just" eaLnBrk="1" hangingPunct="1">
              <a:spcBef>
                <a:spcPct val="0"/>
              </a:spcBef>
            </a:pPr>
            <a:endParaRPr lang="en-US" sz="1100" smtClean="0">
              <a:cs typeface="Arial" pitchFamily="34" charset="0"/>
            </a:endParaRPr>
          </a:p>
          <a:p>
            <a:pPr algn="just" eaLnBrk="1" hangingPunct="1">
              <a:spcBef>
                <a:spcPct val="0"/>
              </a:spcBef>
            </a:pPr>
            <a:endParaRPr lang="en-US" sz="1100" smtClean="0">
              <a:cs typeface="Arial" pitchFamily="34" charset="0"/>
            </a:endParaRPr>
          </a:p>
          <a:p>
            <a:pPr algn="just" eaLnBrk="1" hangingPunct="1">
              <a:spcBef>
                <a:spcPct val="0"/>
              </a:spcBef>
            </a:pPr>
            <a:endParaRPr lang="en-US" sz="1100" smtClean="0">
              <a:cs typeface="Arial" pitchFamily="34" charset="0"/>
            </a:endParaRPr>
          </a:p>
          <a:p>
            <a:pPr algn="just" eaLnBrk="1" hangingPunct="1">
              <a:spcBef>
                <a:spcPct val="0"/>
              </a:spcBef>
            </a:pPr>
            <a:endParaRPr lang="en-US" sz="1100" smtClean="0">
              <a:cs typeface="Arial" pitchFamily="34" charset="0"/>
            </a:endParaRPr>
          </a:p>
          <a:p>
            <a:pPr algn="just" eaLnBrk="1" hangingPunct="1">
              <a:spcBef>
                <a:spcPct val="0"/>
              </a:spcBef>
            </a:pPr>
            <a:endParaRPr lang="en-US" sz="1100" smtClean="0">
              <a:cs typeface="Arial" pitchFamily="34" charset="0"/>
            </a:endParaRPr>
          </a:p>
          <a:p>
            <a:pPr algn="just" eaLnBrk="1" hangingPunct="1">
              <a:spcBef>
                <a:spcPct val="0"/>
              </a:spcBef>
            </a:pPr>
            <a:endParaRPr lang="en-US" sz="1100" smtClean="0">
              <a:cs typeface="Arial" pitchFamily="34" charset="0"/>
            </a:endParaRPr>
          </a:p>
          <a:p>
            <a:pPr algn="just" eaLnBrk="1" hangingPunct="1">
              <a:spcBef>
                <a:spcPct val="0"/>
              </a:spcBef>
            </a:pPr>
            <a:r>
              <a:rPr lang="en-US" sz="1000" smtClean="0">
                <a:cs typeface="Arial" pitchFamily="34" charset="0"/>
              </a:rPr>
              <a:t>Lyon CJ, Law RE, Hsueh WA. Minireview: adiposity, inflammation, and atherogenesis.  </a:t>
            </a:r>
            <a:r>
              <a:rPr lang="en-US" sz="1000" i="1" smtClean="0">
                <a:cs typeface="Arial" pitchFamily="34" charset="0"/>
              </a:rPr>
              <a:t>Endocrinology</a:t>
            </a:r>
            <a:r>
              <a:rPr lang="en-US" sz="1000" smtClean="0">
                <a:cs typeface="Arial" pitchFamily="34" charset="0"/>
              </a:rPr>
              <a:t> 2003;144:2195–2200.</a:t>
            </a:r>
          </a:p>
          <a:p>
            <a:pPr algn="just" eaLnBrk="1" hangingPunct="1">
              <a:spcBef>
                <a:spcPct val="0"/>
              </a:spcBef>
            </a:pPr>
            <a:r>
              <a:rPr lang="en-US" sz="1000" smtClean="0">
                <a:cs typeface="Arial" pitchFamily="34" charset="0"/>
              </a:rPr>
              <a:t>Trayhurn P, Wood IS. Adipokines: inflammation and the pleiotropic role of white adipose tissue. </a:t>
            </a:r>
            <a:r>
              <a:rPr lang="en-US" sz="1000" i="1" smtClean="0">
                <a:cs typeface="Arial" pitchFamily="34" charset="0"/>
              </a:rPr>
              <a:t>Br J Nutr</a:t>
            </a:r>
            <a:r>
              <a:rPr lang="en-US" sz="1000" smtClean="0">
                <a:cs typeface="Arial" pitchFamily="34" charset="0"/>
              </a:rPr>
              <a:t> 2004;92:347–355. </a:t>
            </a:r>
          </a:p>
          <a:p>
            <a:pPr algn="just" eaLnBrk="1" hangingPunct="1">
              <a:spcBef>
                <a:spcPct val="0"/>
              </a:spcBef>
            </a:pPr>
            <a:r>
              <a:rPr lang="en-GB" sz="1000" smtClean="0">
                <a:cs typeface="Arial" pitchFamily="34" charset="0"/>
              </a:rPr>
              <a:t>Eckel RH, Grundy SM, Zimmet PZ. The metabolic syndrome.  </a:t>
            </a:r>
            <a:r>
              <a:rPr lang="en-GB" sz="1000" i="1" smtClean="0">
                <a:cs typeface="Arial" pitchFamily="34" charset="0"/>
              </a:rPr>
              <a:t>Lancet</a:t>
            </a:r>
            <a:r>
              <a:rPr lang="en-GB" sz="1000" smtClean="0">
                <a:cs typeface="Arial" pitchFamily="34" charset="0"/>
              </a:rPr>
              <a:t> 2005;365:141 –1428.</a:t>
            </a:r>
            <a:r>
              <a:rPr lang="en-US" sz="900" smtClean="0">
                <a:cs typeface="Arial" pitchFamily="34" charset="0"/>
              </a:rPr>
              <a:t>  </a:t>
            </a:r>
          </a:p>
          <a:p>
            <a:pPr algn="just" eaLnBrk="1" hangingPunct="1">
              <a:spcBef>
                <a:spcPct val="0"/>
              </a:spcBef>
            </a:pPr>
            <a:endParaRPr lang="en-US" sz="1100" smtClean="0">
              <a:cs typeface="Arial" pitchFamily="34" charset="0"/>
            </a:endParaRPr>
          </a:p>
          <a:p>
            <a:pPr algn="just" eaLnBrk="1" hangingPunct="1">
              <a:spcBef>
                <a:spcPct val="0"/>
              </a:spcBef>
            </a:pPr>
            <a:endParaRPr lang="en-US" sz="1100" smtClean="0">
              <a:cs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TextEdit="1"/>
          </p:cNvSpPr>
          <p:nvPr>
            <p:ph type="sldImg"/>
          </p:nvPr>
        </p:nvSpPr>
        <p:spPr bwMode="auto">
          <a:noFill/>
          <a:ln>
            <a:solidFill>
              <a:srgbClr val="000000"/>
            </a:solidFill>
            <a:miter lim="800000"/>
            <a:headEnd/>
            <a:tailEnd/>
          </a:ln>
        </p:spPr>
      </p:sp>
      <p:sp>
        <p:nvSpPr>
          <p:cNvPr id="129027"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8.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srcRect/>
          <a:stretch>
            <a:fillRect/>
          </a:stretch>
        </p:blipFill>
        <p:spPr bwMode="auto">
          <a:xfrm>
            <a:off x="1822450" y="4260850"/>
            <a:ext cx="7321550" cy="2597150"/>
          </a:xfrm>
          <a:prstGeom prst="rect">
            <a:avLst/>
          </a:prstGeom>
          <a:noFill/>
          <a:ln w="9525">
            <a:noFill/>
            <a:miter lim="800000"/>
            <a:headEnd/>
            <a:tailEnd/>
          </a:ln>
        </p:spPr>
      </p:pic>
      <p:pic>
        <p:nvPicPr>
          <p:cNvPr id="5" name="Picture 9"/>
          <p:cNvPicPr>
            <a:picLocks noChangeAspect="1"/>
          </p:cNvPicPr>
          <p:nvPr userDrawn="1"/>
        </p:nvPicPr>
        <p:blipFill>
          <a:blip r:embed="rId3"/>
          <a:srcRect/>
          <a:stretch>
            <a:fillRect/>
          </a:stretch>
        </p:blipFill>
        <p:spPr bwMode="auto">
          <a:xfrm>
            <a:off x="463550" y="2098675"/>
            <a:ext cx="1358900" cy="1371600"/>
          </a:xfrm>
          <a:prstGeom prst="rect">
            <a:avLst/>
          </a:prstGeom>
          <a:noFill/>
          <a:ln w="9525">
            <a:noFill/>
            <a:miter lim="800000"/>
            <a:headEnd/>
            <a:tailEnd/>
          </a:ln>
        </p:spPr>
      </p:pic>
      <p:sp>
        <p:nvSpPr>
          <p:cNvPr id="6" name="Title Placeholder 1"/>
          <p:cNvSpPr txBox="1">
            <a:spLocks/>
          </p:cNvSpPr>
          <p:nvPr userDrawn="1"/>
        </p:nvSpPr>
        <p:spPr>
          <a:xfrm>
            <a:off x="698500" y="2327275"/>
            <a:ext cx="7758113" cy="1933575"/>
          </a:xfrm>
          <a:prstGeom prst="rect">
            <a:avLst/>
          </a:prstGeom>
          <a:solidFill>
            <a:srgbClr val="7EC8E4"/>
          </a:solidFill>
        </p:spPr>
        <p:txBody>
          <a:bodyPr bIns="108000" anchor="ctr"/>
          <a:lstStyle>
            <a:lvl1pPr marL="720000" algn="l" defTabSz="457200" rtl="0" eaLnBrk="1" latinLnBrk="0" hangingPunct="1">
              <a:spcBef>
                <a:spcPct val="0"/>
              </a:spcBef>
              <a:spcAft>
                <a:spcPts val="0"/>
              </a:spcAft>
              <a:buNone/>
              <a:defRPr sz="3600" b="0" i="0" kern="1200" baseline="0">
                <a:solidFill>
                  <a:schemeClr val="tx1"/>
                </a:solidFill>
                <a:latin typeface="Frutiger 55 Roman"/>
                <a:ea typeface="+mj-ea"/>
                <a:cs typeface="Frutiger 55 Roman"/>
              </a:defRPr>
            </a:lvl1pPr>
          </a:lstStyle>
          <a:p>
            <a:pPr marL="306000" fontAlgn="auto">
              <a:defRPr/>
            </a:pPr>
            <a:endParaRPr lang="en-US" sz="4300" dirty="0">
              <a:solidFill>
                <a:srgbClr val="0094D8"/>
              </a:solidFill>
            </a:endParaRPr>
          </a:p>
        </p:txBody>
      </p:sp>
      <p:sp>
        <p:nvSpPr>
          <p:cNvPr id="7" name="Title Placeholder 1"/>
          <p:cNvSpPr txBox="1">
            <a:spLocks/>
          </p:cNvSpPr>
          <p:nvPr userDrawn="1"/>
        </p:nvSpPr>
        <p:spPr>
          <a:xfrm>
            <a:off x="2633663" y="4260850"/>
            <a:ext cx="5789612" cy="809625"/>
          </a:xfrm>
          <a:prstGeom prst="rect">
            <a:avLst/>
          </a:prstGeom>
          <a:noFill/>
        </p:spPr>
        <p:txBody>
          <a:bodyPr bIns="108000" anchor="ctr"/>
          <a:lstStyle>
            <a:lvl1pPr marL="720000" algn="l" defTabSz="457200" rtl="0" eaLnBrk="1" latinLnBrk="0" hangingPunct="1">
              <a:spcBef>
                <a:spcPct val="0"/>
              </a:spcBef>
              <a:spcAft>
                <a:spcPts val="0"/>
              </a:spcAft>
              <a:buNone/>
              <a:defRPr sz="3600" b="0" i="0" kern="1200" baseline="0">
                <a:solidFill>
                  <a:schemeClr val="tx1"/>
                </a:solidFill>
                <a:latin typeface="Frutiger 55 Roman"/>
                <a:ea typeface="+mj-ea"/>
                <a:cs typeface="Frutiger 55 Roman"/>
              </a:defRPr>
            </a:lvl1pPr>
          </a:lstStyle>
          <a:p>
            <a:pPr marL="306000" fontAlgn="auto">
              <a:defRPr/>
            </a:pPr>
            <a:endParaRPr lang="en-US" sz="3000" dirty="0">
              <a:solidFill>
                <a:schemeClr val="bg1"/>
              </a:solidFill>
            </a:endParaRPr>
          </a:p>
        </p:txBody>
      </p:sp>
      <p:sp>
        <p:nvSpPr>
          <p:cNvPr id="16" name="Text Placeholder 15"/>
          <p:cNvSpPr>
            <a:spLocks noGrp="1"/>
          </p:cNvSpPr>
          <p:nvPr>
            <p:ph type="body" sz="quarter" idx="15"/>
          </p:nvPr>
        </p:nvSpPr>
        <p:spPr>
          <a:xfrm>
            <a:off x="698500" y="2327982"/>
            <a:ext cx="7724892" cy="1933575"/>
          </a:xfrm>
          <a:prstGeom prst="rect">
            <a:avLst/>
          </a:prstGeom>
        </p:spPr>
        <p:txBody>
          <a:bodyPr anchor="ctr" anchorCtr="0">
            <a:normAutofit/>
          </a:bodyPr>
          <a:lstStyle>
            <a:lvl1pPr>
              <a:buNone/>
              <a:defRPr sz="4000">
                <a:solidFill>
                  <a:schemeClr val="bg1"/>
                </a:solidFill>
                <a:latin typeface="Frutiger 55 Roman"/>
              </a:defRPr>
            </a:lvl1pPr>
          </a:lstStyle>
          <a:p>
            <a:pPr lvl="0"/>
            <a:r>
              <a:rPr lang="en-US" dirty="0" smtClean="0"/>
              <a:t>Click to edit Master text styles</a:t>
            </a:r>
          </a:p>
        </p:txBody>
      </p:sp>
      <p:sp>
        <p:nvSpPr>
          <p:cNvPr id="18" name="Text Placeholder 17"/>
          <p:cNvSpPr>
            <a:spLocks noGrp="1"/>
          </p:cNvSpPr>
          <p:nvPr>
            <p:ph type="body" sz="quarter" idx="16"/>
          </p:nvPr>
        </p:nvSpPr>
        <p:spPr>
          <a:xfrm>
            <a:off x="2365375" y="4260850"/>
            <a:ext cx="6778625" cy="1020763"/>
          </a:xfrm>
          <a:prstGeom prst="rect">
            <a:avLst/>
          </a:prstGeom>
        </p:spPr>
        <p:txBody>
          <a:bodyPr anchor="ctr" anchorCtr="0">
            <a:normAutofit/>
          </a:bodyPr>
          <a:lstStyle>
            <a:lvl1pPr>
              <a:buNone/>
              <a:defRPr sz="3000">
                <a:solidFill>
                  <a:schemeClr val="tx1"/>
                </a:solidFill>
              </a:defRPr>
            </a:lvl1pPr>
            <a:lvl2pPr>
              <a:defRPr sz="3000">
                <a:solidFill>
                  <a:schemeClr val="bg1"/>
                </a:solidFill>
              </a:defRPr>
            </a:lvl2pPr>
            <a:lvl3pPr>
              <a:defRPr sz="3000">
                <a:solidFill>
                  <a:schemeClr val="bg1"/>
                </a:solidFill>
              </a:defRPr>
            </a:lvl3pPr>
            <a:lvl4pPr>
              <a:defRPr sz="3000">
                <a:solidFill>
                  <a:schemeClr val="bg1"/>
                </a:solidFill>
              </a:defRPr>
            </a:lvl4pPr>
            <a:lvl5pPr>
              <a:defRPr sz="3000">
                <a:solidFill>
                  <a:schemeClr val="bg1"/>
                </a:solidFill>
              </a:defRPr>
            </a:lvl5pPr>
          </a:lstStyle>
          <a:p>
            <a:pPr lvl="0"/>
            <a:r>
              <a:rPr lang="en-US" dirty="0"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5"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6"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598489" y="730251"/>
            <a:ext cx="7361236" cy="895350"/>
          </a:xfrm>
        </p:spPr>
        <p:txBody>
          <a:bodyPr/>
          <a:lstStyle>
            <a:lvl1pPr marL="0" indent="0">
              <a:defRPr sz="2800" b="1">
                <a:latin typeface="Frutiger 55 Roman"/>
              </a:defRPr>
            </a:lvl1pPr>
          </a:lstStyle>
          <a:p>
            <a:r>
              <a:rPr lang="en-US" dirty="0" smtClean="0"/>
              <a:t>Click to edit Master title style</a:t>
            </a:r>
            <a:endParaRPr lang="en-US" dirty="0"/>
          </a:p>
        </p:txBody>
      </p:sp>
      <p:sp>
        <p:nvSpPr>
          <p:cNvPr id="3" name="Content Placeholder 2"/>
          <p:cNvSpPr>
            <a:spLocks noGrp="1"/>
          </p:cNvSpPr>
          <p:nvPr>
            <p:ph idx="1"/>
          </p:nvPr>
        </p:nvSpPr>
        <p:spPr>
          <a:xfrm>
            <a:off x="598488" y="1781175"/>
            <a:ext cx="8105776" cy="4344988"/>
          </a:xfrm>
          <a:prstGeom prst="rect">
            <a:avLst/>
          </a:prstGeom>
        </p:spPr>
        <p:txBody>
          <a:bodyPr>
            <a:normAutofit/>
          </a:bodyPr>
          <a:lstStyle>
            <a:lvl1pPr algn="l" defTabSz="457200" rtl="0" eaLnBrk="1" latinLnBrk="0" hangingPunct="1">
              <a:spcBef>
                <a:spcPct val="20000"/>
              </a:spcBef>
              <a:buClr>
                <a:srgbClr val="4FA735"/>
              </a:buClr>
              <a:buFont typeface="Arial" pitchFamily="34" charset="0"/>
              <a:buChar char="•"/>
              <a:defRPr lang="en-US" sz="2400" b="0" i="0" kern="1200" dirty="0" smtClean="0">
                <a:solidFill>
                  <a:schemeClr val="tx1"/>
                </a:solidFill>
                <a:latin typeface="Frutiger 55 Roman"/>
                <a:ea typeface="+mn-ea"/>
                <a:cs typeface="Frutiger 55 Roman"/>
              </a:defRPr>
            </a:lvl1pPr>
            <a:lvl2pPr algn="l" defTabSz="457200" rtl="0" eaLnBrk="1" latinLnBrk="0" hangingPunct="1">
              <a:spcBef>
                <a:spcPct val="20000"/>
              </a:spcBef>
              <a:buClr>
                <a:srgbClr val="4FA735"/>
              </a:buClr>
              <a:buFont typeface="Arial"/>
              <a:defRPr lang="en-US" sz="2400" b="0" i="0" kern="1200" dirty="0" smtClean="0">
                <a:solidFill>
                  <a:schemeClr val="tx1"/>
                </a:solidFill>
                <a:latin typeface="Frutiger 55 Roman"/>
                <a:ea typeface="+mn-ea"/>
                <a:cs typeface="Frutiger 55 Roman"/>
              </a:defRPr>
            </a:lvl2pPr>
            <a:lvl3pPr algn="l" defTabSz="457200" rtl="0" eaLnBrk="1" latinLnBrk="0" hangingPunct="1">
              <a:spcBef>
                <a:spcPct val="20000"/>
              </a:spcBef>
              <a:buClr>
                <a:srgbClr val="4FA735"/>
              </a:buClr>
              <a:buFont typeface="Arial"/>
              <a:defRPr lang="en-US" sz="2000" b="0" i="0" kern="1200" dirty="0" smtClean="0">
                <a:solidFill>
                  <a:schemeClr val="tx1"/>
                </a:solidFill>
                <a:latin typeface="Frutiger 55 Roman"/>
                <a:ea typeface="+mn-ea"/>
                <a:cs typeface="Frutiger 55 Roman"/>
              </a:defRPr>
            </a:lvl3pPr>
            <a:lvl4pPr algn="l" defTabSz="457200" rtl="0" eaLnBrk="1" latinLnBrk="0" hangingPunct="1">
              <a:spcBef>
                <a:spcPct val="20000"/>
              </a:spcBef>
              <a:buClr>
                <a:srgbClr val="4FA735"/>
              </a:buClr>
              <a:buFont typeface="Arial"/>
              <a:defRPr lang="en-US" sz="1800" b="0" i="0" kern="1200" dirty="0" smtClean="0">
                <a:solidFill>
                  <a:schemeClr val="tx1"/>
                </a:solidFill>
                <a:latin typeface="Frutiger 55 Roman"/>
                <a:ea typeface="+mn-ea"/>
                <a:cs typeface="Frutiger 55 Roman"/>
              </a:defRPr>
            </a:lvl4pPr>
            <a:lvl5pPr algn="l" defTabSz="457200" rtl="0" eaLnBrk="1" latinLnBrk="0" hangingPunct="1">
              <a:spcBef>
                <a:spcPct val="20000"/>
              </a:spcBef>
              <a:buClr>
                <a:srgbClr val="4FA735"/>
              </a:buClr>
              <a:buFont typeface="Arial"/>
              <a:defRPr lang="en-US" sz="1600" b="0" i="0" kern="1200" dirty="0" smtClean="0">
                <a:solidFill>
                  <a:schemeClr val="tx1"/>
                </a:solidFill>
                <a:latin typeface="Frutiger 55 Roman"/>
                <a:ea typeface="+mn-ea"/>
                <a:cs typeface="Frutiger 55 Roman"/>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5"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6"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598489" y="730251"/>
            <a:ext cx="7361236" cy="895350"/>
          </a:xfrm>
        </p:spPr>
        <p:txBody>
          <a:bodyPr/>
          <a:lstStyle>
            <a:lvl1pPr marL="0" indent="0">
              <a:defRPr sz="2800" b="1">
                <a:latin typeface="Frutiger 55 Roman"/>
              </a:defRPr>
            </a:lvl1pPr>
          </a:lstStyle>
          <a:p>
            <a:r>
              <a:rPr lang="en-US" dirty="0" smtClean="0"/>
              <a:t>Click to edit Master title style</a:t>
            </a:r>
            <a:endParaRPr lang="en-US" dirty="0"/>
          </a:p>
        </p:txBody>
      </p:sp>
      <p:sp>
        <p:nvSpPr>
          <p:cNvPr id="3" name="Content Placeholder 2"/>
          <p:cNvSpPr>
            <a:spLocks noGrp="1"/>
          </p:cNvSpPr>
          <p:nvPr>
            <p:ph idx="1"/>
          </p:nvPr>
        </p:nvSpPr>
        <p:spPr>
          <a:xfrm>
            <a:off x="598487" y="1781175"/>
            <a:ext cx="8355481" cy="4344988"/>
          </a:xfrm>
          <a:prstGeom prst="rect">
            <a:avLst/>
          </a:prstGeom>
        </p:spPr>
        <p:txBody>
          <a:bodyPr>
            <a:normAutofit/>
          </a:bodyPr>
          <a:lstStyle>
            <a:lvl1pPr marL="0" indent="0" algn="l" defTabSz="457200" rtl="0" eaLnBrk="1" latinLnBrk="0" hangingPunct="1">
              <a:spcBef>
                <a:spcPct val="20000"/>
              </a:spcBef>
              <a:buClr>
                <a:srgbClr val="4FA735"/>
              </a:buClr>
              <a:buFont typeface="Arial" pitchFamily="34" charset="0"/>
              <a:buNone/>
              <a:defRPr lang="en-US" sz="2400" b="0" i="0" kern="1200" dirty="0" smtClean="0">
                <a:solidFill>
                  <a:schemeClr val="tx1"/>
                </a:solidFill>
                <a:latin typeface="Frutiger 55 Roman"/>
                <a:ea typeface="+mn-ea"/>
                <a:cs typeface="Frutiger 55 Roman"/>
              </a:defRPr>
            </a:lvl1pPr>
            <a:lvl2pPr algn="l" defTabSz="457200" rtl="0" eaLnBrk="1" latinLnBrk="0" hangingPunct="1">
              <a:spcBef>
                <a:spcPct val="20000"/>
              </a:spcBef>
              <a:buClr>
                <a:srgbClr val="4FA735"/>
              </a:buClr>
              <a:buFont typeface="Arial"/>
              <a:buNone/>
              <a:defRPr lang="en-US" sz="2400" b="0" i="0" kern="1200" dirty="0" smtClean="0">
                <a:solidFill>
                  <a:schemeClr val="tx1"/>
                </a:solidFill>
                <a:latin typeface="Frutiger 55 Roman"/>
                <a:ea typeface="+mn-ea"/>
                <a:cs typeface="Frutiger 55 Roman"/>
              </a:defRPr>
            </a:lvl2pPr>
            <a:lvl3pPr algn="l" defTabSz="457200" rtl="0" eaLnBrk="1" latinLnBrk="0" hangingPunct="1">
              <a:spcBef>
                <a:spcPct val="20000"/>
              </a:spcBef>
              <a:buClr>
                <a:srgbClr val="4FA735"/>
              </a:buClr>
              <a:buFont typeface="Arial"/>
              <a:buNone/>
              <a:defRPr lang="en-US" sz="2000" b="0" i="0" kern="1200" dirty="0" smtClean="0">
                <a:solidFill>
                  <a:schemeClr val="tx1"/>
                </a:solidFill>
                <a:latin typeface="Frutiger 55 Roman"/>
                <a:ea typeface="+mn-ea"/>
                <a:cs typeface="Frutiger 55 Roman"/>
              </a:defRPr>
            </a:lvl3pPr>
            <a:lvl4pPr algn="l" defTabSz="457200" rtl="0" eaLnBrk="1" latinLnBrk="0" hangingPunct="1">
              <a:spcBef>
                <a:spcPct val="20000"/>
              </a:spcBef>
              <a:buClr>
                <a:srgbClr val="4FA735"/>
              </a:buClr>
              <a:buFont typeface="Arial"/>
              <a:buNone/>
              <a:defRPr lang="en-US" sz="1800" b="0" i="0" kern="1200" dirty="0" smtClean="0">
                <a:solidFill>
                  <a:schemeClr val="tx1"/>
                </a:solidFill>
                <a:latin typeface="Frutiger 55 Roman"/>
                <a:ea typeface="+mn-ea"/>
                <a:cs typeface="Frutiger 55 Roman"/>
              </a:defRPr>
            </a:lvl4pPr>
            <a:lvl5pPr algn="l" defTabSz="457200" rtl="0" eaLnBrk="1" latinLnBrk="0" hangingPunct="1">
              <a:spcBef>
                <a:spcPct val="20000"/>
              </a:spcBef>
              <a:buClr>
                <a:srgbClr val="4FA735"/>
              </a:buClr>
              <a:buFont typeface="Arial"/>
              <a:buNone/>
              <a:defRPr lang="en-US" sz="1600" b="0" i="0" kern="1200" dirty="0" smtClean="0">
                <a:solidFill>
                  <a:schemeClr val="tx1"/>
                </a:solidFill>
                <a:latin typeface="Frutiger 55 Roman"/>
                <a:ea typeface="+mn-ea"/>
                <a:cs typeface="Frutiger 55 Roman"/>
              </a:defRPr>
            </a:lvl5pPr>
          </a:lstStyle>
          <a:p>
            <a:pPr lvl="0"/>
            <a:r>
              <a:rPr lang="en-US" dirty="0"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8"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9"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pic>
        <p:nvPicPr>
          <p:cNvPr id="10" name="Picture 11"/>
          <p:cNvPicPr>
            <a:picLocks noChangeAspect="1"/>
          </p:cNvPicPr>
          <p:nvPr userDrawn="1"/>
        </p:nvPicPr>
        <p:blipFill>
          <a:blip r:embed="rId4"/>
          <a:srcRect/>
          <a:stretch>
            <a:fillRect/>
          </a:stretch>
        </p:blipFill>
        <p:spPr bwMode="auto">
          <a:xfrm>
            <a:off x="-7938" y="6251575"/>
            <a:ext cx="620713" cy="622300"/>
          </a:xfrm>
          <a:prstGeom prst="rect">
            <a:avLst/>
          </a:prstGeom>
          <a:noFill/>
          <a:ln w="9525">
            <a:noFill/>
            <a:miter lim="800000"/>
            <a:headEnd/>
            <a:tailEnd/>
          </a:ln>
        </p:spPr>
      </p:pic>
      <p:pic>
        <p:nvPicPr>
          <p:cNvPr id="11" name="Picture 12"/>
          <p:cNvPicPr>
            <a:picLocks noChangeAspect="1"/>
          </p:cNvPicPr>
          <p:nvPr userDrawn="1"/>
        </p:nvPicPr>
        <p:blipFill>
          <a:blip r:embed="rId5"/>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598485" y="730249"/>
            <a:ext cx="7361241" cy="892176"/>
          </a:xfrm>
        </p:spPr>
        <p:txBody>
          <a:bodyPr/>
          <a:lstStyle>
            <a:lvl1pPr marL="0" indent="0">
              <a:defRPr sz="2800" b="1"/>
            </a:lvl1pPr>
          </a:lstStyle>
          <a:p>
            <a:r>
              <a:rPr lang="en-US" dirty="0" smtClean="0"/>
              <a:t>Click to edit Master title style</a:t>
            </a:r>
            <a:endParaRPr lang="en-US" dirty="0"/>
          </a:p>
        </p:txBody>
      </p:sp>
      <p:sp>
        <p:nvSpPr>
          <p:cNvPr id="3" name="Text Placeholder 2"/>
          <p:cNvSpPr>
            <a:spLocks noGrp="1"/>
          </p:cNvSpPr>
          <p:nvPr>
            <p:ph type="body" idx="1"/>
          </p:nvPr>
        </p:nvSpPr>
        <p:spPr>
          <a:xfrm>
            <a:off x="598486" y="1636714"/>
            <a:ext cx="3898901" cy="639762"/>
          </a:xfrm>
          <a:prstGeom prst="rect">
            <a:avLst/>
          </a:prstGeom>
          <a:solidFill>
            <a:srgbClr val="98DEF8"/>
          </a:solidFill>
          <a:ln>
            <a:solidFill>
              <a:schemeClr val="bg1">
                <a:lumMod val="65000"/>
              </a:schemeClr>
            </a:solidFill>
          </a:ln>
        </p:spPr>
        <p:txBody>
          <a:bodyPr tIns="90000" bIns="90000" anchor="ctr" anchorCtr="0">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598486" y="2276476"/>
            <a:ext cx="3898901" cy="3951288"/>
          </a:xfrm>
          <a:prstGeom prst="rect">
            <a:avLst/>
          </a:prstGeom>
          <a:ln>
            <a:solidFill>
              <a:schemeClr val="bg1">
                <a:lumMod val="65000"/>
              </a:schemeClr>
            </a:solidFill>
          </a:ln>
        </p:spPr>
        <p:txBody>
          <a:bodyPr/>
          <a:lstStyle>
            <a:lvl1pPr marL="180975" indent="-180975">
              <a:buClr>
                <a:srgbClr val="4FA735"/>
              </a:buClr>
              <a:defRPr sz="1800"/>
            </a:lvl1pPr>
            <a:lvl2pPr>
              <a:buClr>
                <a:srgbClr val="4FA735"/>
              </a:buClr>
              <a:defRPr sz="1800"/>
            </a:lvl2pPr>
            <a:lvl3pPr>
              <a:buClr>
                <a:srgbClr val="4FA735"/>
              </a:buClr>
              <a:defRPr sz="1600"/>
            </a:lvl3pPr>
            <a:lvl4pPr>
              <a:buClr>
                <a:srgbClr val="4FA735"/>
              </a:buClr>
              <a:defRPr sz="1600"/>
            </a:lvl4pPr>
            <a:lvl5pPr>
              <a:buClr>
                <a:srgbClr val="4FA735"/>
              </a:buClr>
              <a:defRPr sz="1400"/>
            </a:lvl5pPr>
            <a:lvl6pPr>
              <a:defRPr sz="1600"/>
            </a:lvl6pPr>
            <a:lvl7pPr>
              <a:defRPr sz="1600"/>
            </a:lvl7pPr>
            <a:lvl8pPr>
              <a:defRPr sz="1600"/>
            </a:lvl8pPr>
            <a:lvl9pPr>
              <a:defRPr sz="1600"/>
            </a:lvl9pPr>
          </a:lstStyle>
          <a:p>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5" name="Text Placeholder 4"/>
          <p:cNvSpPr>
            <a:spLocks noGrp="1"/>
          </p:cNvSpPr>
          <p:nvPr>
            <p:ph type="body" sz="quarter" idx="3"/>
          </p:nvPr>
        </p:nvSpPr>
        <p:spPr>
          <a:xfrm>
            <a:off x="4775200" y="1636714"/>
            <a:ext cx="3911600" cy="639762"/>
          </a:xfrm>
          <a:prstGeom prst="rect">
            <a:avLst/>
          </a:prstGeom>
          <a:solidFill>
            <a:srgbClr val="98DEF8"/>
          </a:solidFill>
          <a:ln>
            <a:solidFill>
              <a:schemeClr val="bg1">
                <a:lumMod val="65000"/>
              </a:schemeClr>
            </a:solidFill>
          </a:ln>
        </p:spPr>
        <p:txBody>
          <a:bodyPr tIns="90000" bIns="90000" anchor="ctr" anchorCtr="0">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775200" y="2276476"/>
            <a:ext cx="3911600" cy="3951288"/>
          </a:xfrm>
          <a:prstGeom prst="rect">
            <a:avLst/>
          </a:prstGeom>
          <a:ln>
            <a:solidFill>
              <a:schemeClr val="bg1">
                <a:lumMod val="65000"/>
              </a:schemeClr>
            </a:solidFill>
          </a:ln>
        </p:spPr>
        <p:txBody>
          <a:bodyPr/>
          <a:lstStyle>
            <a:lvl1pPr marL="180975" indent="-180975"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1pPr>
            <a:lvl2pPr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2pPr>
            <a:lvl3pPr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3pPr>
            <a:lvl4pPr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4pPr>
            <a:lvl5pPr algn="l" defTabSz="457200" rtl="0" eaLnBrk="0" fontAlgn="base" hangingPunct="0">
              <a:spcBef>
                <a:spcPct val="20000"/>
              </a:spcBef>
              <a:spcAft>
                <a:spcPct val="0"/>
              </a:spcAft>
              <a:buClr>
                <a:srgbClr val="4FA735"/>
              </a:buClr>
              <a:buFont typeface="Arial" pitchFamily="34" charset="0"/>
              <a:defRPr lang="en-US" sz="1800" kern="1200" dirty="0">
                <a:solidFill>
                  <a:schemeClr val="tx1"/>
                </a:solidFill>
                <a:latin typeface="Frutiger 55 Roman"/>
                <a:ea typeface="Frutiger 55 Roman"/>
                <a:cs typeface="Frutiger 55 Roman"/>
              </a:defRPr>
            </a:lvl5pPr>
            <a:lvl6pPr>
              <a:defRPr sz="1600"/>
            </a:lvl6pPr>
            <a:lvl7pPr>
              <a:defRPr sz="1600"/>
            </a:lvl7pPr>
            <a:lvl8pPr>
              <a:defRPr sz="1600"/>
            </a:lvl8pPr>
            <a:lvl9pPr>
              <a:defRPr sz="1600"/>
            </a:lvl9pPr>
          </a:lstStyle>
          <a:p>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5"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598487" y="730251"/>
            <a:ext cx="7361237" cy="892174"/>
          </a:xfrm>
        </p:spPr>
        <p:txBody>
          <a:bodyPr/>
          <a:lstStyle>
            <a:lvl1pPr>
              <a:defRPr sz="2800" b="1"/>
            </a:lvl1pPr>
          </a:lstStyle>
          <a:p>
            <a:r>
              <a:rPr lang="en-GB"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6"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7"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1814866"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14866" y="911225"/>
            <a:ext cx="5486400" cy="38163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814866"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5"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598488" y="730251"/>
            <a:ext cx="7361237" cy="892174"/>
          </a:xfrm>
        </p:spPr>
        <p:txBody>
          <a:bodyPr/>
          <a:lstStyle>
            <a:lvl1pPr>
              <a:defRPr sz="2800" b="1"/>
            </a:lvl1pPr>
          </a:lstStyle>
          <a:p>
            <a:r>
              <a:rPr lang="en-GB" dirty="0" smtClean="0"/>
              <a:t>Click to edit Master title style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7"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none" baseline="0"/>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4573BA8E-57F3-44EF-AFAF-AA780E69FF40}" type="datetimeFigureOut">
              <a:rPr lang="en-US"/>
              <a:pPr>
                <a:defRPr/>
              </a:pPr>
              <a:t>7/19/2012</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8B80FB2F-1AFC-4391-98E9-A225E62A7AC6}" type="slidenum">
              <a:rPr lang="en-GB"/>
              <a:pPr>
                <a:defRPr/>
              </a:pPr>
              <a:t>‹N›</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image" Target="../media/image5.emf"/><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218" name="Picture 22"/>
          <p:cNvPicPr>
            <a:picLocks noChangeAspect="1"/>
          </p:cNvPicPr>
          <p:nvPr userDrawn="1"/>
        </p:nvPicPr>
        <p:blipFill>
          <a:blip r:embed="rId11"/>
          <a:srcRect/>
          <a:stretch>
            <a:fillRect/>
          </a:stretch>
        </p:blipFill>
        <p:spPr bwMode="auto">
          <a:xfrm>
            <a:off x="96838" y="6373813"/>
            <a:ext cx="8951912" cy="484187"/>
          </a:xfrm>
          <a:prstGeom prst="rect">
            <a:avLst/>
          </a:prstGeom>
          <a:noFill/>
          <a:ln w="9525">
            <a:noFill/>
            <a:miter lim="800000"/>
            <a:headEnd/>
            <a:tailEnd/>
          </a:ln>
        </p:spPr>
      </p:pic>
      <p:pic>
        <p:nvPicPr>
          <p:cNvPr id="9219" name="Picture 6"/>
          <p:cNvPicPr>
            <a:picLocks noChangeAspect="1"/>
          </p:cNvPicPr>
          <p:nvPr userDrawn="1"/>
        </p:nvPicPr>
        <p:blipFill>
          <a:blip r:embed="rId12"/>
          <a:srcRect/>
          <a:stretch>
            <a:fillRect/>
          </a:stretch>
        </p:blipFill>
        <p:spPr bwMode="auto">
          <a:xfrm>
            <a:off x="457200" y="274638"/>
            <a:ext cx="1485900" cy="457200"/>
          </a:xfrm>
          <a:prstGeom prst="rect">
            <a:avLst/>
          </a:prstGeom>
          <a:noFill/>
          <a:ln w="9525">
            <a:noFill/>
            <a:miter lim="800000"/>
            <a:headEnd/>
            <a:tailEnd/>
          </a:ln>
        </p:spPr>
      </p:pic>
      <p:pic>
        <p:nvPicPr>
          <p:cNvPr id="9220" name="Picture 7"/>
          <p:cNvPicPr>
            <a:picLocks noChangeAspect="1"/>
          </p:cNvPicPr>
          <p:nvPr userDrawn="1"/>
        </p:nvPicPr>
        <p:blipFill>
          <a:blip r:embed="rId13"/>
          <a:srcRect/>
          <a:stretch>
            <a:fillRect/>
          </a:stretch>
        </p:blipFill>
        <p:spPr bwMode="auto">
          <a:xfrm>
            <a:off x="7950200" y="274638"/>
            <a:ext cx="736600" cy="749300"/>
          </a:xfrm>
          <a:prstGeom prst="rect">
            <a:avLst/>
          </a:prstGeom>
          <a:noFill/>
          <a:ln w="9525">
            <a:noFill/>
            <a:miter lim="800000"/>
            <a:headEnd/>
            <a:tailEnd/>
          </a:ln>
        </p:spPr>
      </p:pic>
      <p:sp>
        <p:nvSpPr>
          <p:cNvPr id="9221" name="Title Placeholder 1"/>
          <p:cNvSpPr>
            <a:spLocks noGrp="1"/>
          </p:cNvSpPr>
          <p:nvPr>
            <p:ph type="title"/>
          </p:nvPr>
        </p:nvSpPr>
        <p:spPr bwMode="auto">
          <a:xfrm>
            <a:off x="598488" y="731839"/>
            <a:ext cx="7351712" cy="890586"/>
          </a:xfrm>
          <a:prstGeom prst="rect">
            <a:avLst/>
          </a:prstGeom>
          <a:noFill/>
          <a:ln w="9525">
            <a:noFill/>
            <a:miter lim="800000"/>
            <a:headEnd/>
            <a:tailEnd/>
          </a:ln>
        </p:spPr>
        <p:txBody>
          <a:bodyPr vert="horz" wrap="square" lIns="91440" tIns="0" rIns="91440" bIns="45720" numCol="1" anchor="t" anchorCtr="0" compatLnSpc="1">
            <a:prstTxWarp prst="textNoShape">
              <a:avLst/>
            </a:prstTxWarp>
          </a:bodyPr>
          <a:lstStyle/>
          <a:p>
            <a:pPr lvl="0"/>
            <a:r>
              <a:rPr lang="en-GB" dirty="0" smtClean="0"/>
              <a:t>Your title here</a:t>
            </a:r>
            <a:endParaRPr lang="en-US" dirty="0" smtClean="0"/>
          </a:p>
        </p:txBody>
      </p:sp>
      <p:pic>
        <p:nvPicPr>
          <p:cNvPr id="9222" name="Picture 18"/>
          <p:cNvPicPr>
            <a:picLocks noChangeAspect="1"/>
          </p:cNvPicPr>
          <p:nvPr userDrawn="1"/>
        </p:nvPicPr>
        <p:blipFill>
          <a:blip r:embed="rId14"/>
          <a:srcRect/>
          <a:stretch>
            <a:fillRect/>
          </a:stretch>
        </p:blipFill>
        <p:spPr bwMode="auto">
          <a:xfrm>
            <a:off x="9048750" y="6500813"/>
            <a:ext cx="103188" cy="373062"/>
          </a:xfrm>
          <a:prstGeom prst="rect">
            <a:avLst/>
          </a:prstGeom>
          <a:noFill/>
          <a:ln w="9525">
            <a:noFill/>
            <a:miter lim="800000"/>
            <a:headEnd/>
            <a:tailEnd/>
          </a:ln>
        </p:spPr>
      </p:pic>
      <p:pic>
        <p:nvPicPr>
          <p:cNvPr id="9223" name="Picture 21"/>
          <p:cNvPicPr>
            <a:picLocks noChangeAspect="1"/>
          </p:cNvPicPr>
          <p:nvPr userDrawn="1"/>
        </p:nvPicPr>
        <p:blipFill>
          <a:blip r:embed="rId15"/>
          <a:srcRect/>
          <a:stretch>
            <a:fillRect/>
          </a:stretch>
        </p:blipFill>
        <p:spPr bwMode="auto">
          <a:xfrm>
            <a:off x="9048750" y="6500813"/>
            <a:ext cx="103188" cy="3730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71" r:id="rId1"/>
    <p:sldLayoutId id="2147483872" r:id="rId2"/>
    <p:sldLayoutId id="2147483882" r:id="rId3"/>
    <p:sldLayoutId id="2147483873" r:id="rId4"/>
    <p:sldLayoutId id="2147483874" r:id="rId5"/>
    <p:sldLayoutId id="2147483875" r:id="rId6"/>
    <p:sldLayoutId id="2147483876" r:id="rId7"/>
    <p:sldLayoutId id="2147483877" r:id="rId8"/>
    <p:sldLayoutId id="2147483883" r:id="rId9"/>
  </p:sldLayoutIdLst>
  <p:timing>
    <p:tnLst>
      <p:par>
        <p:cTn id="1" dur="indefinite" restart="never" nodeType="tmRoot"/>
      </p:par>
    </p:tnLst>
  </p:timing>
  <p:txStyles>
    <p:titleStyle>
      <a:lvl1pPr marL="0" indent="0" algn="l" defTabSz="457200" rtl="0" eaLnBrk="0" fontAlgn="base" hangingPunct="0">
        <a:spcBef>
          <a:spcPct val="0"/>
        </a:spcBef>
        <a:spcAft>
          <a:spcPct val="0"/>
        </a:spcAft>
        <a:defRPr sz="2800" b="1" kern="1200">
          <a:solidFill>
            <a:schemeClr val="tx1"/>
          </a:solidFill>
          <a:latin typeface="Frutiger 55 Roman"/>
          <a:ea typeface="Frutiger 55 Roman"/>
          <a:cs typeface="Frutiger 55 Roman"/>
        </a:defRPr>
      </a:lvl1pPr>
      <a:lvl2pPr marL="358775" algn="l" defTabSz="457200" rtl="0" eaLnBrk="0" fontAlgn="base" hangingPunct="0">
        <a:spcBef>
          <a:spcPct val="0"/>
        </a:spcBef>
        <a:spcAft>
          <a:spcPct val="0"/>
        </a:spcAft>
        <a:defRPr sz="3000">
          <a:solidFill>
            <a:schemeClr val="tx1"/>
          </a:solidFill>
          <a:latin typeface="Frutiger 55 Roman"/>
          <a:ea typeface="Frutiger 55 Roman"/>
          <a:cs typeface="Frutiger 55 Roman"/>
        </a:defRPr>
      </a:lvl2pPr>
      <a:lvl3pPr marL="358775" algn="l" defTabSz="457200" rtl="0" eaLnBrk="0" fontAlgn="base" hangingPunct="0">
        <a:spcBef>
          <a:spcPct val="0"/>
        </a:spcBef>
        <a:spcAft>
          <a:spcPct val="0"/>
        </a:spcAft>
        <a:defRPr sz="3000">
          <a:solidFill>
            <a:schemeClr val="tx1"/>
          </a:solidFill>
          <a:latin typeface="Frutiger 55 Roman"/>
          <a:ea typeface="Frutiger 55 Roman"/>
          <a:cs typeface="Frutiger 55 Roman"/>
        </a:defRPr>
      </a:lvl3pPr>
      <a:lvl4pPr marL="358775" algn="l" defTabSz="457200" rtl="0" eaLnBrk="0" fontAlgn="base" hangingPunct="0">
        <a:spcBef>
          <a:spcPct val="0"/>
        </a:spcBef>
        <a:spcAft>
          <a:spcPct val="0"/>
        </a:spcAft>
        <a:defRPr sz="3000">
          <a:solidFill>
            <a:schemeClr val="tx1"/>
          </a:solidFill>
          <a:latin typeface="Frutiger 55 Roman"/>
          <a:ea typeface="Frutiger 55 Roman"/>
          <a:cs typeface="Frutiger 55 Roman"/>
        </a:defRPr>
      </a:lvl4pPr>
      <a:lvl5pPr marL="358775" algn="l" defTabSz="457200" rtl="0" eaLnBrk="0" fontAlgn="base" hangingPunct="0">
        <a:spcBef>
          <a:spcPct val="0"/>
        </a:spcBef>
        <a:spcAft>
          <a:spcPct val="0"/>
        </a:spcAft>
        <a:defRPr sz="3000">
          <a:solidFill>
            <a:schemeClr val="tx1"/>
          </a:solidFill>
          <a:latin typeface="Frutiger 55 Roman"/>
          <a:ea typeface="Frutiger 55 Roman"/>
          <a:cs typeface="Frutiger 55 Roman"/>
        </a:defRPr>
      </a:lvl5pPr>
      <a:lvl6pPr marL="815975" algn="l" defTabSz="457200" rtl="0" fontAlgn="base">
        <a:spcBef>
          <a:spcPct val="0"/>
        </a:spcBef>
        <a:spcAft>
          <a:spcPct val="0"/>
        </a:spcAft>
        <a:defRPr sz="3000">
          <a:solidFill>
            <a:schemeClr val="tx1"/>
          </a:solidFill>
          <a:latin typeface="Frutiger 55 Roman"/>
          <a:ea typeface="Frutiger 55 Roman"/>
          <a:cs typeface="Frutiger 55 Roman"/>
        </a:defRPr>
      </a:lvl6pPr>
      <a:lvl7pPr marL="1273175" algn="l" defTabSz="457200" rtl="0" fontAlgn="base">
        <a:spcBef>
          <a:spcPct val="0"/>
        </a:spcBef>
        <a:spcAft>
          <a:spcPct val="0"/>
        </a:spcAft>
        <a:defRPr sz="3000">
          <a:solidFill>
            <a:schemeClr val="tx1"/>
          </a:solidFill>
          <a:latin typeface="Frutiger 55 Roman"/>
          <a:ea typeface="Frutiger 55 Roman"/>
          <a:cs typeface="Frutiger 55 Roman"/>
        </a:defRPr>
      </a:lvl7pPr>
      <a:lvl8pPr marL="1730375" algn="l" defTabSz="457200" rtl="0" fontAlgn="base">
        <a:spcBef>
          <a:spcPct val="0"/>
        </a:spcBef>
        <a:spcAft>
          <a:spcPct val="0"/>
        </a:spcAft>
        <a:defRPr sz="3000">
          <a:solidFill>
            <a:schemeClr val="tx1"/>
          </a:solidFill>
          <a:latin typeface="Frutiger 55 Roman"/>
          <a:ea typeface="Frutiger 55 Roman"/>
          <a:cs typeface="Frutiger 55 Roman"/>
        </a:defRPr>
      </a:lvl8pPr>
      <a:lvl9pPr marL="2187575" algn="l" defTabSz="457200" rtl="0" fontAlgn="base">
        <a:spcBef>
          <a:spcPct val="0"/>
        </a:spcBef>
        <a:spcAft>
          <a:spcPct val="0"/>
        </a:spcAft>
        <a:defRPr sz="3000">
          <a:solidFill>
            <a:schemeClr val="tx1"/>
          </a:solidFill>
          <a:latin typeface="Frutiger 55 Roman"/>
          <a:ea typeface="Frutiger 55 Roman"/>
          <a:cs typeface="Frutiger 55 Roman"/>
        </a:defRPr>
      </a:lvl9pPr>
    </p:titleStyle>
    <p:bodyStyle>
      <a:lvl1pPr marL="342900" indent="-342900" algn="l" defTabSz="457200" rtl="0" eaLnBrk="0" fontAlgn="base" hangingPunct="0">
        <a:spcBef>
          <a:spcPct val="20000"/>
        </a:spcBef>
        <a:spcAft>
          <a:spcPct val="0"/>
        </a:spcAft>
        <a:buFont typeface="Arial" pitchFamily="34" charset="0"/>
        <a:buChar char="•"/>
        <a:defRPr sz="2100" kern="1200">
          <a:solidFill>
            <a:schemeClr val="tx1"/>
          </a:solidFill>
          <a:latin typeface="Frutiger 55 Roman"/>
          <a:ea typeface="Frutiger 55 Roman"/>
          <a:cs typeface="Frutiger 55 Roman"/>
        </a:defRPr>
      </a:lvl1pPr>
      <a:lvl2pPr marL="742950" indent="-285750" algn="l" defTabSz="457200" rtl="0" eaLnBrk="0" fontAlgn="base" hangingPunct="0">
        <a:spcBef>
          <a:spcPct val="20000"/>
        </a:spcBef>
        <a:spcAft>
          <a:spcPct val="0"/>
        </a:spcAft>
        <a:buFont typeface="Arial" pitchFamily="34" charset="0"/>
        <a:buChar char="–"/>
        <a:defRPr kern="1200">
          <a:solidFill>
            <a:schemeClr val="tx1"/>
          </a:solidFill>
          <a:latin typeface="Frutiger 55 Roman"/>
          <a:ea typeface="Frutiger 55 Roman"/>
          <a:cs typeface="Frutiger 55 Roman"/>
        </a:defRPr>
      </a:lvl2pPr>
      <a:lvl3pPr marL="1143000" indent="-228600" algn="l" defTabSz="457200" rtl="0" eaLnBrk="0" fontAlgn="base" hangingPunct="0">
        <a:spcBef>
          <a:spcPct val="20000"/>
        </a:spcBef>
        <a:spcAft>
          <a:spcPct val="0"/>
        </a:spcAft>
        <a:buFont typeface="Arial" pitchFamily="34" charset="0"/>
        <a:buChar char="•"/>
        <a:defRPr kern="1200">
          <a:solidFill>
            <a:schemeClr val="tx1"/>
          </a:solidFill>
          <a:latin typeface="Frutiger 55 Roman"/>
          <a:ea typeface="Frutiger 55 Roman"/>
          <a:cs typeface="Frutiger 55 Roman"/>
        </a:defRPr>
      </a:lvl3pPr>
      <a:lvl4pPr marL="1600200" indent="-228600" algn="l" defTabSz="457200" rtl="0" eaLnBrk="0" fontAlgn="base" hangingPunct="0">
        <a:spcBef>
          <a:spcPct val="20000"/>
        </a:spcBef>
        <a:spcAft>
          <a:spcPct val="0"/>
        </a:spcAft>
        <a:buFont typeface="Arial" pitchFamily="34" charset="0"/>
        <a:buChar char="–"/>
        <a:defRPr kern="1200">
          <a:solidFill>
            <a:schemeClr val="tx1"/>
          </a:solidFill>
          <a:latin typeface="Frutiger 55 Roman"/>
          <a:ea typeface="Frutiger 55 Roman"/>
          <a:cs typeface="Frutiger 55 Roman"/>
        </a:defRPr>
      </a:lvl4pPr>
      <a:lvl5pPr marL="2057400" indent="-228600" algn="l" defTabSz="457200" rtl="0" eaLnBrk="0" fontAlgn="base" hangingPunct="0">
        <a:spcBef>
          <a:spcPct val="20000"/>
        </a:spcBef>
        <a:spcAft>
          <a:spcPct val="0"/>
        </a:spcAft>
        <a:buFont typeface="Arial" pitchFamily="34" charset="0"/>
        <a:buChar char="»"/>
        <a:defRPr kern="1200">
          <a:solidFill>
            <a:schemeClr val="tx1"/>
          </a:solidFill>
          <a:latin typeface="Frutiger 55 Roman"/>
          <a:ea typeface="Frutiger 55 Roman"/>
          <a:cs typeface="Frutiger 55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vmlDrawing" Target="../drawings/vmlDrawing1.vml"/><Relationship Id="rId5" Type="http://schemas.openxmlformats.org/officeDocument/2006/relationships/oleObject" Target="../embeddings/Foglio_di_lavoro_di_Microsoft_Office_Excel_97-20032.xls"/><Relationship Id="rId4" Type="http://schemas.openxmlformats.org/officeDocument/2006/relationships/oleObject" Target="../embeddings/Foglio_di_lavoro_di_Microsoft_Office_Excel_97-20031.xls"/></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oleObject" Target="../embeddings/Foglio_di_lavoro_di_Microsoft_Office_Excel_97-20034.xls"/><Relationship Id="rId4" Type="http://schemas.openxmlformats.org/officeDocument/2006/relationships/oleObject" Target="../embeddings/Foglio_di_lavoro_di_Microsoft_Office_Excel_97-20033.xls"/></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9.jpeg"/><Relationship Id="rId4" Type="http://schemas.openxmlformats.org/officeDocument/2006/relationships/oleObject" Target="../embeddings/oleObject1.bin"/></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Placeholder 1"/>
          <p:cNvSpPr>
            <a:spLocks noGrp="1"/>
          </p:cNvSpPr>
          <p:nvPr>
            <p:ph type="body" sz="quarter" idx="15"/>
          </p:nvPr>
        </p:nvSpPr>
        <p:spPr/>
        <p:txBody>
          <a:bodyPr/>
          <a:lstStyle/>
          <a:p>
            <a:pPr marL="0" indent="0"/>
            <a:r>
              <a:rPr lang="it-IT" dirty="0" smtClean="0"/>
              <a:t>Il quadro clinico dell’</a:t>
            </a:r>
            <a:r>
              <a:rPr lang="it-IT" dirty="0" err="1" smtClean="0"/>
              <a:t>ipogonadismo</a:t>
            </a:r>
            <a:r>
              <a:rPr lang="it-IT" dirty="0" smtClean="0"/>
              <a:t> maschile </a:t>
            </a:r>
            <a:endParaRPr lang="en-US" dirty="0" smtClean="0"/>
          </a:p>
        </p:txBody>
      </p:sp>
      <p:sp>
        <p:nvSpPr>
          <p:cNvPr id="21507" name="Text Placeholder 2"/>
          <p:cNvSpPr>
            <a:spLocks noGrp="1"/>
          </p:cNvSpPr>
          <p:nvPr>
            <p:ph type="body" sz="quarter" idx="16"/>
          </p:nvPr>
        </p:nvSpPr>
        <p:spPr/>
        <p:txBody>
          <a:bodyPr/>
          <a:lstStyle/>
          <a:p>
            <a:r>
              <a:rPr lang="en-GB" dirty="0" err="1" smtClean="0"/>
              <a:t>Prof.</a:t>
            </a:r>
            <a:r>
              <a:rPr lang="en-GB" dirty="0" smtClean="0"/>
              <a:t> Myles Spar</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dirty="0" smtClean="0"/>
              <a:t>Ipogonadismo: segni e sintomi tipici</a:t>
            </a:r>
            <a:br>
              <a:rPr lang="it-IT" dirty="0" smtClean="0"/>
            </a:br>
            <a:r>
              <a:rPr lang="en-GB" dirty="0" smtClean="0"/>
              <a:t/>
            </a:r>
            <a:br>
              <a:rPr lang="en-GB" dirty="0" smtClean="0"/>
            </a:br>
            <a:endParaRPr lang="en-GB"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6"/>
          <p:cNvSpPr>
            <a:spLocks noGrp="1" noChangeArrowheads="1"/>
          </p:cNvSpPr>
          <p:nvPr>
            <p:ph type="title"/>
          </p:nvPr>
        </p:nvSpPr>
        <p:spPr/>
        <p:txBody>
          <a:bodyPr/>
          <a:lstStyle/>
          <a:p>
            <a:r>
              <a:rPr lang="it-IT" dirty="0" smtClean="0"/>
              <a:t>Definizioni</a:t>
            </a:r>
            <a:br>
              <a:rPr lang="it-IT" dirty="0" smtClean="0"/>
            </a:br>
            <a:r>
              <a:rPr lang="en-US" dirty="0" smtClean="0"/>
              <a:t>  </a:t>
            </a:r>
            <a:endParaRPr lang="en-GB" dirty="0" smtClean="0"/>
          </a:p>
        </p:txBody>
      </p:sp>
      <p:sp>
        <p:nvSpPr>
          <p:cNvPr id="23559" name="Rectangle 3"/>
          <p:cNvSpPr>
            <a:spLocks noChangeArrowheads="1"/>
          </p:cNvSpPr>
          <p:nvPr/>
        </p:nvSpPr>
        <p:spPr bwMode="auto">
          <a:xfrm>
            <a:off x="100013" y="6375400"/>
            <a:ext cx="5702202" cy="261610"/>
          </a:xfrm>
          <a:prstGeom prst="rect">
            <a:avLst/>
          </a:prstGeom>
          <a:noFill/>
          <a:ln w="9525" algn="ctr">
            <a:noFill/>
            <a:miter lim="800000"/>
            <a:headEnd/>
            <a:tailEnd/>
          </a:ln>
        </p:spPr>
        <p:txBody>
          <a:bodyPr wrap="none">
            <a:spAutoFit/>
          </a:bodyPr>
          <a:lstStyle/>
          <a:p>
            <a:r>
              <a:rPr lang="en-GB" sz="1100" dirty="0">
                <a:solidFill>
                  <a:srgbClr val="0094D8"/>
                </a:solidFill>
                <a:latin typeface="Frutiger 55 Roman"/>
                <a:cs typeface="Arial" pitchFamily="34" charset="0"/>
              </a:rPr>
              <a:t>Wang C </a:t>
            </a:r>
            <a:r>
              <a:rPr lang="en-GB" sz="1100" i="1" dirty="0">
                <a:solidFill>
                  <a:srgbClr val="0094D8"/>
                </a:solidFill>
                <a:latin typeface="Frutiger 55 Roman"/>
                <a:cs typeface="Arial" pitchFamily="34" charset="0"/>
              </a:rPr>
              <a:t>et al</a:t>
            </a:r>
            <a:r>
              <a:rPr lang="en-GB" sz="1100" dirty="0">
                <a:solidFill>
                  <a:srgbClr val="0094D8"/>
                </a:solidFill>
                <a:latin typeface="Frutiger 55 Roman"/>
                <a:cs typeface="Arial" pitchFamily="34" charset="0"/>
              </a:rPr>
              <a:t>. </a:t>
            </a:r>
            <a:r>
              <a:rPr lang="en-GB" sz="1100" i="1" dirty="0">
                <a:solidFill>
                  <a:srgbClr val="0094D8"/>
                </a:solidFill>
                <a:latin typeface="Frutiger 55 Roman"/>
                <a:cs typeface="Arial" pitchFamily="34" charset="0"/>
              </a:rPr>
              <a:t>Aging Male</a:t>
            </a:r>
            <a:r>
              <a:rPr lang="en-GB" sz="1100" dirty="0">
                <a:solidFill>
                  <a:srgbClr val="0094D8"/>
                </a:solidFill>
                <a:latin typeface="Frutiger 55 Roman"/>
                <a:cs typeface="Arial" pitchFamily="34" charset="0"/>
              </a:rPr>
              <a:t> 2009;12(1):5–12; </a:t>
            </a:r>
            <a:r>
              <a:rPr lang="en-GB" sz="1100" dirty="0" err="1">
                <a:solidFill>
                  <a:srgbClr val="0094D8"/>
                </a:solidFill>
                <a:latin typeface="Frutiger 55 Roman"/>
                <a:cs typeface="Arial" pitchFamily="34" charset="0"/>
              </a:rPr>
              <a:t>Buvat</a:t>
            </a:r>
            <a:r>
              <a:rPr lang="en-GB" sz="1100" dirty="0">
                <a:solidFill>
                  <a:srgbClr val="0094D8"/>
                </a:solidFill>
                <a:latin typeface="Frutiger 55 Roman"/>
                <a:cs typeface="Arial" pitchFamily="34" charset="0"/>
              </a:rPr>
              <a:t> J </a:t>
            </a:r>
            <a:r>
              <a:rPr lang="en-GB" sz="1100" i="1" dirty="0">
                <a:solidFill>
                  <a:srgbClr val="0094D8"/>
                </a:solidFill>
                <a:latin typeface="Frutiger 55 Roman"/>
                <a:cs typeface="Arial" pitchFamily="34" charset="0"/>
              </a:rPr>
              <a:t>et al</a:t>
            </a:r>
            <a:r>
              <a:rPr lang="en-GB" sz="1100" dirty="0">
                <a:solidFill>
                  <a:srgbClr val="0094D8"/>
                </a:solidFill>
                <a:latin typeface="Frutiger 55 Roman"/>
                <a:cs typeface="Arial" pitchFamily="34" charset="0"/>
              </a:rPr>
              <a:t>. </a:t>
            </a:r>
            <a:r>
              <a:rPr lang="en-GB" sz="1100" i="1" dirty="0">
                <a:solidFill>
                  <a:srgbClr val="0094D8"/>
                </a:solidFill>
                <a:latin typeface="Frutiger 55 Roman"/>
                <a:cs typeface="Arial" pitchFamily="34" charset="0"/>
              </a:rPr>
              <a:t>J Sex Med </a:t>
            </a:r>
            <a:r>
              <a:rPr lang="en-GB" sz="1100" dirty="0">
                <a:solidFill>
                  <a:srgbClr val="0094D8"/>
                </a:solidFill>
                <a:latin typeface="Frutiger 55 Roman"/>
                <a:cs typeface="Arial" pitchFamily="34" charset="0"/>
              </a:rPr>
              <a:t>2010;7:1627–1656.</a:t>
            </a:r>
          </a:p>
        </p:txBody>
      </p:sp>
      <p:sp>
        <p:nvSpPr>
          <p:cNvPr id="15" name="Rectangle 3"/>
          <p:cNvSpPr>
            <a:spLocks noGrp="1" noChangeArrowheads="1"/>
          </p:cNvSpPr>
          <p:nvPr>
            <p:ph idx="1"/>
          </p:nvPr>
        </p:nvSpPr>
        <p:spPr>
          <a:xfrm>
            <a:off x="500063" y="1428750"/>
            <a:ext cx="8186737" cy="1828800"/>
          </a:xfrm>
          <a:solidFill>
            <a:schemeClr val="tx1">
              <a:lumMod val="20000"/>
              <a:lumOff val="80000"/>
            </a:schemeClr>
          </a:solidFill>
          <a:effectLst>
            <a:outerShdw blurRad="50800" dist="38100" dir="2700000" algn="tl" rotWithShape="0">
              <a:prstClr val="black">
                <a:alpha val="40000"/>
              </a:prstClr>
            </a:outerShdw>
          </a:effectLst>
        </p:spPr>
        <p:txBody>
          <a:bodyPr rtlCol="0">
            <a:normAutofit fontScale="70000" lnSpcReduction="20000"/>
          </a:bodyPr>
          <a:lstStyle/>
          <a:p>
            <a:pPr algn="just">
              <a:buNone/>
            </a:pPr>
            <a:r>
              <a:rPr lang="en-GB" i="1" dirty="0"/>
              <a:t>	</a:t>
            </a:r>
            <a:r>
              <a:rPr lang="en-GB" i="1" dirty="0" smtClean="0"/>
              <a:t>“</a:t>
            </a:r>
            <a:r>
              <a:rPr lang="it-IT" i="1" dirty="0" smtClean="0"/>
              <a:t>L’ipogonadismo </a:t>
            </a:r>
            <a:r>
              <a:rPr lang="it-IT" i="1" dirty="0"/>
              <a:t>a insorgenza tardiva (</a:t>
            </a:r>
            <a:r>
              <a:rPr lang="it-IT" i="1" dirty="0" smtClean="0"/>
              <a:t>LOH, Late </a:t>
            </a:r>
            <a:r>
              <a:rPr lang="it-IT" i="1" dirty="0" err="1"/>
              <a:t>Onset</a:t>
            </a:r>
            <a:r>
              <a:rPr lang="it-IT" i="1" dirty="0"/>
              <a:t> </a:t>
            </a:r>
            <a:r>
              <a:rPr lang="it-IT" i="1" dirty="0" err="1"/>
              <a:t>Hypogonadism</a:t>
            </a:r>
            <a:r>
              <a:rPr lang="it-IT" i="1" dirty="0"/>
              <a:t>, anche noto come </a:t>
            </a:r>
            <a:r>
              <a:rPr lang="it-IT" i="1" dirty="0" smtClean="0"/>
              <a:t>TDS, </a:t>
            </a:r>
            <a:r>
              <a:rPr lang="it-IT" i="1" dirty="0"/>
              <a:t>sindrome da </a:t>
            </a:r>
            <a:r>
              <a:rPr lang="it-IT" i="1" dirty="0" smtClean="0"/>
              <a:t>deficit </a:t>
            </a:r>
            <a:r>
              <a:rPr lang="it-IT" i="1" dirty="0"/>
              <a:t>di testosterone associata all’età)  è una sindrome clinica e </a:t>
            </a:r>
            <a:r>
              <a:rPr lang="it-IT" i="1" dirty="0" smtClean="0"/>
              <a:t>biochimica, </a:t>
            </a:r>
            <a:r>
              <a:rPr lang="it-IT" i="1" dirty="0"/>
              <a:t>associata all’avanzamento dell’età e caratterizzata da sintomi e </a:t>
            </a:r>
            <a:r>
              <a:rPr lang="it-IT" i="1" dirty="0" smtClean="0"/>
              <a:t>ridotti livelli </a:t>
            </a:r>
            <a:r>
              <a:rPr lang="it-IT" i="1" dirty="0"/>
              <a:t>sierici </a:t>
            </a:r>
            <a:r>
              <a:rPr lang="it-IT" i="1" dirty="0" smtClean="0"/>
              <a:t>di </a:t>
            </a:r>
            <a:r>
              <a:rPr lang="it-IT" i="1" dirty="0"/>
              <a:t>testosterone  (al di sotto del </a:t>
            </a:r>
            <a:r>
              <a:rPr lang="it-IT" i="1" dirty="0" err="1"/>
              <a:t>range</a:t>
            </a:r>
            <a:r>
              <a:rPr lang="it-IT" i="1" dirty="0"/>
              <a:t> di riferimento nei maschi giovani sani) </a:t>
            </a:r>
            <a:r>
              <a:rPr lang="it-IT" i="1" dirty="0" smtClean="0"/>
              <a:t>“</a:t>
            </a:r>
          </a:p>
          <a:p>
            <a:pPr algn="just">
              <a:buNone/>
            </a:pPr>
            <a:r>
              <a:rPr lang="it-IT" i="1" dirty="0"/>
              <a:t>	</a:t>
            </a:r>
            <a:r>
              <a:rPr lang="it-IT" i="1" dirty="0" smtClean="0"/>
              <a:t>“</a:t>
            </a:r>
            <a:r>
              <a:rPr lang="it-IT" i="1" dirty="0"/>
              <a:t>Questa condizione può causare un peggioramento significativo della qualità della vita ed influire negativamente sulle funzioni di  diversi organi” </a:t>
            </a:r>
          </a:p>
          <a:p>
            <a:pPr marL="0" indent="0" algn="just" fontAlgn="auto">
              <a:spcAft>
                <a:spcPts val="0"/>
              </a:spcAft>
              <a:buFont typeface="Arial" pitchFamily="34" charset="0"/>
              <a:buNone/>
              <a:defRPr/>
            </a:pPr>
            <a:endParaRPr lang="en-GB" dirty="0"/>
          </a:p>
        </p:txBody>
      </p:sp>
      <p:sp>
        <p:nvSpPr>
          <p:cNvPr id="16" name="Rectangle 3"/>
          <p:cNvSpPr txBox="1">
            <a:spLocks noChangeArrowheads="1"/>
          </p:cNvSpPr>
          <p:nvPr/>
        </p:nvSpPr>
        <p:spPr>
          <a:xfrm>
            <a:off x="500063" y="3982963"/>
            <a:ext cx="8229600" cy="1428750"/>
          </a:xfrm>
          <a:prstGeom prst="rect">
            <a:avLst/>
          </a:prstGeom>
          <a:solidFill>
            <a:schemeClr val="tx1">
              <a:lumMod val="20000"/>
              <a:lumOff val="80000"/>
            </a:schemeClr>
          </a:solidFill>
          <a:ln>
            <a:solidFill>
              <a:schemeClr val="bg1">
                <a:lumMod val="65000"/>
              </a:schemeClr>
            </a:solidFill>
          </a:ln>
          <a:effectLst>
            <a:outerShdw blurRad="50800" dist="38100" dir="2700000" algn="tl" rotWithShape="0">
              <a:prstClr val="black">
                <a:alpha val="40000"/>
              </a:prstClr>
            </a:outerShdw>
          </a:effectLst>
        </p:spPr>
        <p:txBody>
          <a:bodyPr>
            <a:normAutofit fontScale="92500" lnSpcReduction="10000"/>
          </a:bodyPr>
          <a:lstStyle/>
          <a:p>
            <a:pPr algn="just"/>
            <a:r>
              <a:rPr lang="it-IT" sz="1400" i="1" dirty="0" smtClean="0"/>
              <a:t>“</a:t>
            </a:r>
            <a:r>
              <a:rPr lang="it-IT" sz="1700" i="1" dirty="0" smtClean="0">
                <a:latin typeface="Frutiger 55 Roman"/>
                <a:cs typeface="Frutiger 55 Roman"/>
              </a:rPr>
              <a:t>La TDS (Sindrome da deficit di testosterone) è una sindrome clinica e biochimica frequentemente associata all’età e </a:t>
            </a:r>
            <a:r>
              <a:rPr lang="it-IT" sz="1700" i="1" dirty="0" err="1" smtClean="0">
                <a:latin typeface="Frutiger 55 Roman"/>
                <a:cs typeface="Frutiger 55 Roman"/>
              </a:rPr>
              <a:t>comorbilità</a:t>
            </a:r>
            <a:r>
              <a:rPr lang="it-IT" sz="1700" i="1" dirty="0" smtClean="0">
                <a:latin typeface="Frutiger 55 Roman"/>
                <a:cs typeface="Frutiger 55 Roman"/>
              </a:rPr>
              <a:t>, caratterizzata da una riduzione di testosterone con presenza di sintomi clinicamente rilevanti”</a:t>
            </a:r>
          </a:p>
          <a:p>
            <a:pPr algn="just"/>
            <a:endParaRPr lang="it-IT" sz="1700" i="1" dirty="0" smtClean="0">
              <a:latin typeface="Frutiger 55 Roman"/>
              <a:cs typeface="Frutiger 55 Roman"/>
            </a:endParaRPr>
          </a:p>
          <a:p>
            <a:pPr algn="just"/>
            <a:r>
              <a:rPr lang="it-IT" sz="1700" i="1" dirty="0" smtClean="0">
                <a:latin typeface="Frutiger 55 Roman"/>
                <a:cs typeface="Frutiger 55 Roman"/>
              </a:rPr>
              <a:t>Può influire sul funzionamento di diversi organi e sistemi e causare un significativo peggioramento della qualità della vita, incluse alterazioni della funzione sessuale.”</a:t>
            </a:r>
            <a:endParaRPr lang="en-GB" sz="1700" i="1" dirty="0">
              <a:latin typeface="Frutiger 55 Roman"/>
              <a:cs typeface="Frutiger 55 Roman"/>
            </a:endParaRPr>
          </a:p>
        </p:txBody>
      </p:sp>
      <p:sp>
        <p:nvSpPr>
          <p:cNvPr id="17" name="TextBox 16"/>
          <p:cNvSpPr txBox="1"/>
          <p:nvPr/>
        </p:nvSpPr>
        <p:spPr>
          <a:xfrm>
            <a:off x="2269078" y="5376866"/>
            <a:ext cx="6414004" cy="369332"/>
          </a:xfrm>
          <a:prstGeom prst="rect">
            <a:avLst/>
          </a:prstGeom>
          <a:solidFill>
            <a:schemeClr val="tx1"/>
          </a:solidFill>
          <a:ln>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r>
              <a:rPr lang="en-US" b="1" dirty="0" smtClean="0">
                <a:solidFill>
                  <a:schemeClr val="bg1"/>
                </a:solidFill>
                <a:latin typeface="Frutiger 55 Roman"/>
              </a:rPr>
              <a:t>International Society for Sexual Medicine (ISSM) -2010</a:t>
            </a:r>
            <a:endParaRPr lang="it-IT" b="1" dirty="0" smtClean="0">
              <a:solidFill>
                <a:schemeClr val="bg1"/>
              </a:solidFill>
              <a:latin typeface="Frutiger 55 Roman"/>
            </a:endParaRPr>
          </a:p>
        </p:txBody>
      </p:sp>
      <p:sp>
        <p:nvSpPr>
          <p:cNvPr id="18" name="TextBox 17"/>
          <p:cNvSpPr txBox="1"/>
          <p:nvPr/>
        </p:nvSpPr>
        <p:spPr>
          <a:xfrm>
            <a:off x="2029522" y="3187854"/>
            <a:ext cx="6594823" cy="369332"/>
          </a:xfrm>
          <a:prstGeom prst="rect">
            <a:avLst/>
          </a:prstGeom>
          <a:solidFill>
            <a:schemeClr val="tx1"/>
          </a:solidFill>
          <a:ln>
            <a:solidFill>
              <a:schemeClr val="bg1">
                <a:lumMod val="75000"/>
              </a:schemeClr>
            </a:solidFill>
          </a:ln>
          <a:effectLst>
            <a:outerShdw blurRad="50800" dist="38100" dir="2700000" algn="tl" rotWithShape="0">
              <a:prstClr val="black">
                <a:alpha val="40000"/>
              </a:prstClr>
            </a:outerShdw>
          </a:effectLst>
        </p:spPr>
        <p:txBody>
          <a:bodyPr wrap="square">
            <a:spAutoFit/>
          </a:bodyPr>
          <a:lstStyle/>
          <a:p>
            <a:r>
              <a:rPr lang="it-IT" b="1" dirty="0" smtClean="0">
                <a:solidFill>
                  <a:schemeClr val="bg1"/>
                </a:solidFill>
                <a:latin typeface="Frutiger 55 Roman"/>
              </a:rPr>
              <a:t>Raccomandazioni da: ISA, ISSAM, EAU, EAA e ASA-2009)</a:t>
            </a:r>
            <a:endParaRPr lang="it-IT" b="1" dirty="0">
              <a:solidFill>
                <a:schemeClr val="bg1"/>
              </a:solidFill>
              <a:latin typeface="Frutiger 55 Roman"/>
            </a:endParaRPr>
          </a:p>
        </p:txBody>
      </p:sp>
      <p:pic>
        <p:nvPicPr>
          <p:cNvPr id="8" name="Picture 9"/>
          <p:cNvPicPr>
            <a:picLocks noChangeAspect="1"/>
          </p:cNvPicPr>
          <p:nvPr/>
        </p:nvPicPr>
        <p:blipFill>
          <a:blip r:embed="rId3"/>
          <a:srcRect/>
          <a:stretch>
            <a:fillRect/>
          </a:stretch>
        </p:blipFill>
        <p:spPr bwMode="auto">
          <a:xfrm>
            <a:off x="385603" y="1311275"/>
            <a:ext cx="620713" cy="622300"/>
          </a:xfrm>
          <a:prstGeom prst="rect">
            <a:avLst/>
          </a:prstGeom>
          <a:noFill/>
          <a:ln w="9525">
            <a:noFill/>
            <a:miter lim="800000"/>
            <a:headEnd/>
            <a:tailEnd/>
          </a:ln>
        </p:spPr>
      </p:pic>
      <p:pic>
        <p:nvPicPr>
          <p:cNvPr id="9" name="Picture 9"/>
          <p:cNvPicPr>
            <a:picLocks noChangeAspect="1"/>
          </p:cNvPicPr>
          <p:nvPr/>
        </p:nvPicPr>
        <p:blipFill>
          <a:blip r:embed="rId3"/>
          <a:srcRect/>
          <a:stretch>
            <a:fillRect/>
          </a:stretch>
        </p:blipFill>
        <p:spPr bwMode="auto">
          <a:xfrm>
            <a:off x="399107" y="3882360"/>
            <a:ext cx="620713" cy="6223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25487" y="804391"/>
            <a:ext cx="8953288" cy="892176"/>
          </a:xfrm>
        </p:spPr>
        <p:txBody>
          <a:bodyPr/>
          <a:lstStyle/>
          <a:p>
            <a:r>
              <a:rPr lang="it-IT" dirty="0" smtClean="0"/>
              <a:t>Sintomi e segni di </a:t>
            </a:r>
            <a:r>
              <a:rPr lang="it-IT" dirty="0" err="1" smtClean="0"/>
              <a:t>ipogonadismo</a:t>
            </a:r>
            <a:r>
              <a:rPr lang="it-IT" dirty="0" smtClean="0"/>
              <a:t>  maschile</a:t>
            </a:r>
            <a:endParaRPr lang="it-IT" dirty="0"/>
          </a:p>
        </p:txBody>
      </p:sp>
      <p:sp>
        <p:nvSpPr>
          <p:cNvPr id="3" name="Text Placeholder 2"/>
          <p:cNvSpPr>
            <a:spLocks noGrp="1"/>
          </p:cNvSpPr>
          <p:nvPr>
            <p:ph type="body" idx="1"/>
          </p:nvPr>
        </p:nvSpPr>
        <p:spPr/>
        <p:txBody>
          <a:bodyPr>
            <a:normAutofit/>
          </a:bodyPr>
          <a:lstStyle/>
          <a:p>
            <a:pPr algn="ctr"/>
            <a:r>
              <a:rPr lang="it-IT" dirty="0" smtClean="0"/>
              <a:t>Sintomi e segni più specifici</a:t>
            </a:r>
            <a:endParaRPr lang="en-GB" dirty="0"/>
          </a:p>
        </p:txBody>
      </p:sp>
      <p:sp>
        <p:nvSpPr>
          <p:cNvPr id="4" name="Content Placeholder 3"/>
          <p:cNvSpPr>
            <a:spLocks noGrp="1"/>
          </p:cNvSpPr>
          <p:nvPr>
            <p:ph sz="half" idx="2"/>
          </p:nvPr>
        </p:nvSpPr>
        <p:spPr/>
        <p:txBody>
          <a:bodyPr>
            <a:normAutofit fontScale="92500"/>
          </a:bodyPr>
          <a:lstStyle/>
          <a:p>
            <a:pPr lvl="0"/>
            <a:r>
              <a:rPr lang="it-IT" sz="1600" dirty="0" smtClean="0"/>
              <a:t>Sviluppo sessuale incompleto o ritardato, eunucoidismo</a:t>
            </a:r>
          </a:p>
          <a:p>
            <a:pPr lvl="0"/>
            <a:r>
              <a:rPr lang="it-IT" sz="1600" b="1" dirty="0" smtClean="0">
                <a:solidFill>
                  <a:srgbClr val="4FA735"/>
                </a:solidFill>
              </a:rPr>
              <a:t>Riduzione del desiderio sessuale (libido) e dell’attività sessuale</a:t>
            </a:r>
          </a:p>
          <a:p>
            <a:pPr lvl="0"/>
            <a:r>
              <a:rPr lang="it-IT" sz="1600" b="1" dirty="0" smtClean="0">
                <a:solidFill>
                  <a:srgbClr val="4FA735"/>
                </a:solidFill>
              </a:rPr>
              <a:t>Diminuzione delle erezioni spontanee</a:t>
            </a:r>
          </a:p>
          <a:p>
            <a:pPr lvl="0"/>
            <a:r>
              <a:rPr lang="it-IT" sz="1600" dirty="0" smtClean="0"/>
              <a:t>Tensione mammaria, ginecomastia</a:t>
            </a:r>
          </a:p>
          <a:p>
            <a:pPr lvl="0"/>
            <a:r>
              <a:rPr lang="it-IT" sz="1600" dirty="0" smtClean="0"/>
              <a:t>Caduta dei peli ascellari e pubici, minore bisogno di radersi</a:t>
            </a:r>
          </a:p>
          <a:p>
            <a:pPr lvl="0"/>
            <a:r>
              <a:rPr lang="it-IT" sz="1600" dirty="0" smtClean="0"/>
              <a:t>Testicoli molto piccoli (&lt; 5mL) o ridotti</a:t>
            </a:r>
          </a:p>
          <a:p>
            <a:pPr lvl="0"/>
            <a:r>
              <a:rPr lang="it-IT" sz="1600" dirty="0" smtClean="0"/>
              <a:t>Impossibilità ad avere figli, conta degli spermatozoi bassa o uguale a zero</a:t>
            </a:r>
          </a:p>
          <a:p>
            <a:pPr lvl="0"/>
            <a:r>
              <a:rPr lang="it-IT" sz="1600" dirty="0" smtClean="0"/>
              <a:t>Diminuzione dell’altezza, fratture traumatiche basse, densità minerale ossea </a:t>
            </a:r>
            <a:r>
              <a:rPr lang="it-IT" sz="1600" dirty="0"/>
              <a:t>bassa</a:t>
            </a:r>
            <a:endParaRPr lang="it-IT" sz="1600" dirty="0" smtClean="0"/>
          </a:p>
          <a:p>
            <a:r>
              <a:rPr lang="it-IT" sz="1600" dirty="0" smtClean="0"/>
              <a:t>Vampate di calore, sudorazione </a:t>
            </a:r>
            <a:endParaRPr lang="en-GB" sz="1600" dirty="0"/>
          </a:p>
        </p:txBody>
      </p:sp>
      <p:sp>
        <p:nvSpPr>
          <p:cNvPr id="5" name="Text Placeholder 4"/>
          <p:cNvSpPr>
            <a:spLocks noGrp="1"/>
          </p:cNvSpPr>
          <p:nvPr>
            <p:ph type="body" sz="quarter" idx="3"/>
          </p:nvPr>
        </p:nvSpPr>
        <p:spPr/>
        <p:txBody>
          <a:bodyPr>
            <a:normAutofit fontScale="85000" lnSpcReduction="10000"/>
          </a:bodyPr>
          <a:lstStyle/>
          <a:p>
            <a:pPr algn="ctr"/>
            <a:r>
              <a:rPr lang="it-IT" dirty="0" smtClean="0"/>
              <a:t>Altri sintomi e segni meno specifici</a:t>
            </a:r>
            <a:endParaRPr lang="en-GB" dirty="0"/>
          </a:p>
        </p:txBody>
      </p:sp>
      <p:sp>
        <p:nvSpPr>
          <p:cNvPr id="6" name="Content Placeholder 5"/>
          <p:cNvSpPr>
            <a:spLocks noGrp="1"/>
          </p:cNvSpPr>
          <p:nvPr>
            <p:ph sz="quarter" idx="4"/>
          </p:nvPr>
        </p:nvSpPr>
        <p:spPr/>
        <p:txBody>
          <a:bodyPr>
            <a:normAutofit lnSpcReduction="10000"/>
          </a:bodyPr>
          <a:lstStyle/>
          <a:p>
            <a:pPr lvl="0"/>
            <a:r>
              <a:rPr lang="it-IT" sz="1500" b="1" dirty="0">
                <a:solidFill>
                  <a:srgbClr val="4FA735"/>
                </a:solidFill>
              </a:rPr>
              <a:t>Calo di:  energia, motivazione, iniziativa e sicurezza di sé</a:t>
            </a:r>
          </a:p>
          <a:p>
            <a:pPr lvl="0"/>
            <a:r>
              <a:rPr lang="it-IT" sz="1500" b="1" dirty="0">
                <a:solidFill>
                  <a:srgbClr val="4FA735"/>
                </a:solidFill>
              </a:rPr>
              <a:t>Tristezza, umore depresso, distimia </a:t>
            </a:r>
          </a:p>
          <a:p>
            <a:pPr lvl="0"/>
            <a:r>
              <a:rPr lang="it-IT" sz="1600" dirty="0"/>
              <a:t>Difficoltà di concentrazione e peggioramento della memoria</a:t>
            </a:r>
          </a:p>
          <a:p>
            <a:pPr lvl="0"/>
            <a:r>
              <a:rPr lang="it-IT" sz="1600" dirty="0"/>
              <a:t>Disturbi del sonno, aumento della sonnolenza</a:t>
            </a:r>
          </a:p>
          <a:p>
            <a:pPr lvl="0"/>
            <a:r>
              <a:rPr lang="it-IT" sz="1600" dirty="0"/>
              <a:t>Anemia lieve (</a:t>
            </a:r>
            <a:r>
              <a:rPr lang="it-IT" sz="1600" dirty="0" err="1"/>
              <a:t>normocromica</a:t>
            </a:r>
            <a:r>
              <a:rPr lang="it-IT" sz="1600" dirty="0"/>
              <a:t>, </a:t>
            </a:r>
            <a:r>
              <a:rPr lang="it-IT" sz="1600" dirty="0" err="1"/>
              <a:t>normocitica</a:t>
            </a:r>
            <a:r>
              <a:rPr lang="it-IT" sz="1600" dirty="0"/>
              <a:t>, nel </a:t>
            </a:r>
            <a:r>
              <a:rPr lang="it-IT" sz="1600" dirty="0" err="1"/>
              <a:t>range</a:t>
            </a:r>
            <a:r>
              <a:rPr lang="it-IT" sz="1600" dirty="0"/>
              <a:t> femminile) </a:t>
            </a:r>
          </a:p>
          <a:p>
            <a:pPr lvl="0"/>
            <a:r>
              <a:rPr lang="it-IT" sz="1500" b="1" dirty="0">
                <a:solidFill>
                  <a:srgbClr val="4FA735"/>
                </a:solidFill>
              </a:rPr>
              <a:t>Calo della massa muscolare e della forza</a:t>
            </a:r>
          </a:p>
          <a:p>
            <a:pPr lvl="0"/>
            <a:r>
              <a:rPr lang="it-IT" sz="1600" dirty="0"/>
              <a:t>Aumento del grasso corporeo e dell’indice di massa corporea</a:t>
            </a:r>
          </a:p>
          <a:p>
            <a:r>
              <a:rPr lang="it-IT" sz="1600" dirty="0"/>
              <a:t>Riduzione della performance fisica e lavorativa</a:t>
            </a:r>
            <a:endParaRPr lang="en-GB" sz="1600" dirty="0"/>
          </a:p>
        </p:txBody>
      </p:sp>
      <p:sp>
        <p:nvSpPr>
          <p:cNvPr id="24583" name="Rectangle 3"/>
          <p:cNvSpPr>
            <a:spLocks noChangeArrowheads="1"/>
          </p:cNvSpPr>
          <p:nvPr/>
        </p:nvSpPr>
        <p:spPr bwMode="auto">
          <a:xfrm>
            <a:off x="100013" y="6375400"/>
            <a:ext cx="3860352" cy="261610"/>
          </a:xfrm>
          <a:prstGeom prst="rect">
            <a:avLst/>
          </a:prstGeom>
          <a:noFill/>
          <a:ln w="9525" algn="ctr">
            <a:noFill/>
            <a:miter lim="800000"/>
            <a:headEnd/>
            <a:tailEnd/>
          </a:ln>
        </p:spPr>
        <p:txBody>
          <a:bodyPr wrap="none">
            <a:spAutoFit/>
          </a:bodyPr>
          <a:lstStyle/>
          <a:p>
            <a:r>
              <a:rPr lang="en-GB" sz="1100" dirty="0" err="1">
                <a:solidFill>
                  <a:srgbClr val="0094D8"/>
                </a:solidFill>
                <a:latin typeface="Frutiger 55 Roman"/>
              </a:rPr>
              <a:t>Bhasin</a:t>
            </a:r>
            <a:r>
              <a:rPr lang="en-GB" sz="1100" dirty="0">
                <a:solidFill>
                  <a:srgbClr val="0094D8"/>
                </a:solidFill>
                <a:latin typeface="Frutiger 55 Roman"/>
              </a:rPr>
              <a:t> </a:t>
            </a:r>
            <a:r>
              <a:rPr lang="en-GB" sz="1100" i="1" dirty="0">
                <a:solidFill>
                  <a:srgbClr val="0094D8"/>
                </a:solidFill>
                <a:latin typeface="Frutiger 55 Roman"/>
              </a:rPr>
              <a:t>et al</a:t>
            </a:r>
            <a:r>
              <a:rPr lang="en-GB" sz="1100" dirty="0">
                <a:solidFill>
                  <a:srgbClr val="0094D8"/>
                </a:solidFill>
                <a:latin typeface="Frutiger 55 Roman"/>
              </a:rPr>
              <a:t>. </a:t>
            </a:r>
            <a:r>
              <a:rPr lang="en-GB" sz="1100" i="1" dirty="0">
                <a:solidFill>
                  <a:srgbClr val="0094D8"/>
                </a:solidFill>
                <a:latin typeface="Frutiger 55 Roman"/>
              </a:rPr>
              <a:t>J </a:t>
            </a:r>
            <a:r>
              <a:rPr lang="en-GB" sz="1100" i="1" dirty="0" err="1">
                <a:solidFill>
                  <a:srgbClr val="0094D8"/>
                </a:solidFill>
                <a:latin typeface="Frutiger 55 Roman"/>
              </a:rPr>
              <a:t>Clin</a:t>
            </a:r>
            <a:r>
              <a:rPr lang="en-GB" sz="1100" i="1" dirty="0">
                <a:solidFill>
                  <a:srgbClr val="0094D8"/>
                </a:solidFill>
                <a:latin typeface="Frutiger 55 Roman"/>
              </a:rPr>
              <a:t> </a:t>
            </a:r>
            <a:r>
              <a:rPr lang="en-GB" sz="1100" i="1" dirty="0" err="1">
                <a:solidFill>
                  <a:srgbClr val="0094D8"/>
                </a:solidFill>
                <a:latin typeface="Frutiger 55 Roman"/>
              </a:rPr>
              <a:t>Endocrinol</a:t>
            </a:r>
            <a:r>
              <a:rPr lang="en-GB" sz="1100" i="1" dirty="0">
                <a:solidFill>
                  <a:srgbClr val="0094D8"/>
                </a:solidFill>
                <a:latin typeface="Frutiger 55 Roman"/>
              </a:rPr>
              <a:t> </a:t>
            </a:r>
            <a:r>
              <a:rPr lang="en-GB" sz="1100" i="1" dirty="0" err="1">
                <a:solidFill>
                  <a:srgbClr val="0094D8"/>
                </a:solidFill>
                <a:latin typeface="Frutiger 55 Roman"/>
              </a:rPr>
              <a:t>Metab</a:t>
            </a:r>
            <a:r>
              <a:rPr lang="en-GB" sz="1100" i="1" dirty="0">
                <a:solidFill>
                  <a:srgbClr val="0094D8"/>
                </a:solidFill>
                <a:latin typeface="Frutiger 55 Roman"/>
              </a:rPr>
              <a:t> </a:t>
            </a:r>
            <a:r>
              <a:rPr lang="en-GB" sz="1100" dirty="0">
                <a:solidFill>
                  <a:srgbClr val="0094D8"/>
                </a:solidFill>
                <a:latin typeface="Frutiger 55 Roman"/>
              </a:rPr>
              <a:t>2010;95;2536–2559.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6"/>
          <p:cNvSpPr>
            <a:spLocks noGrp="1" noChangeArrowheads="1"/>
          </p:cNvSpPr>
          <p:nvPr>
            <p:ph type="title"/>
          </p:nvPr>
        </p:nvSpPr>
        <p:spPr>
          <a:xfrm>
            <a:off x="598488" y="730251"/>
            <a:ext cx="7474995" cy="892174"/>
          </a:xfrm>
        </p:spPr>
        <p:txBody>
          <a:bodyPr/>
          <a:lstStyle/>
          <a:p>
            <a:r>
              <a:rPr lang="it-IT" sz="2400" dirty="0" smtClean="0"/>
              <a:t>Classificazione dell’ipogonadismo maschile</a:t>
            </a:r>
            <a:endParaRPr lang="it-IT" sz="2400" dirty="0">
              <a:solidFill>
                <a:srgbClr val="FF0000"/>
              </a:solidFill>
            </a:endParaRPr>
          </a:p>
        </p:txBody>
      </p:sp>
      <p:sp>
        <p:nvSpPr>
          <p:cNvPr id="25604" name="Rectangle 3"/>
          <p:cNvSpPr>
            <a:spLocks noChangeArrowheads="1"/>
          </p:cNvSpPr>
          <p:nvPr/>
        </p:nvSpPr>
        <p:spPr bwMode="auto">
          <a:xfrm>
            <a:off x="100013" y="6375400"/>
            <a:ext cx="3860352" cy="261610"/>
          </a:xfrm>
          <a:prstGeom prst="rect">
            <a:avLst/>
          </a:prstGeom>
          <a:noFill/>
          <a:ln w="9525" algn="ctr">
            <a:noFill/>
            <a:miter lim="800000"/>
            <a:headEnd/>
            <a:tailEnd/>
          </a:ln>
        </p:spPr>
        <p:txBody>
          <a:bodyPr wrap="none">
            <a:spAutoFit/>
          </a:bodyPr>
          <a:lstStyle/>
          <a:p>
            <a:r>
              <a:rPr lang="en-GB" sz="1100" dirty="0" err="1">
                <a:solidFill>
                  <a:srgbClr val="0094D8"/>
                </a:solidFill>
                <a:latin typeface="Frutiger 55 Roman"/>
              </a:rPr>
              <a:t>Bhasin</a:t>
            </a:r>
            <a:r>
              <a:rPr lang="en-GB" sz="1100" dirty="0">
                <a:solidFill>
                  <a:srgbClr val="0094D8"/>
                </a:solidFill>
                <a:latin typeface="Frutiger 55 Roman"/>
              </a:rPr>
              <a:t> </a:t>
            </a:r>
            <a:r>
              <a:rPr lang="en-GB" sz="1100" i="1" dirty="0">
                <a:solidFill>
                  <a:srgbClr val="0094D8"/>
                </a:solidFill>
                <a:latin typeface="Frutiger 55 Roman"/>
              </a:rPr>
              <a:t>et al</a:t>
            </a:r>
            <a:r>
              <a:rPr lang="en-GB" sz="1100" dirty="0">
                <a:solidFill>
                  <a:srgbClr val="0094D8"/>
                </a:solidFill>
                <a:latin typeface="Frutiger 55 Roman"/>
              </a:rPr>
              <a:t>. </a:t>
            </a:r>
            <a:r>
              <a:rPr lang="en-GB" sz="1100" i="1" dirty="0">
                <a:solidFill>
                  <a:srgbClr val="0094D8"/>
                </a:solidFill>
                <a:latin typeface="Frutiger 55 Roman"/>
              </a:rPr>
              <a:t>J </a:t>
            </a:r>
            <a:r>
              <a:rPr lang="en-GB" sz="1100" i="1" dirty="0" err="1">
                <a:solidFill>
                  <a:srgbClr val="0094D8"/>
                </a:solidFill>
                <a:latin typeface="Frutiger 55 Roman"/>
              </a:rPr>
              <a:t>Clin</a:t>
            </a:r>
            <a:r>
              <a:rPr lang="en-GB" sz="1100" i="1" dirty="0">
                <a:solidFill>
                  <a:srgbClr val="0094D8"/>
                </a:solidFill>
                <a:latin typeface="Frutiger 55 Roman"/>
              </a:rPr>
              <a:t> </a:t>
            </a:r>
            <a:r>
              <a:rPr lang="en-GB" sz="1100" i="1" dirty="0" err="1">
                <a:solidFill>
                  <a:srgbClr val="0094D8"/>
                </a:solidFill>
                <a:latin typeface="Frutiger 55 Roman"/>
              </a:rPr>
              <a:t>Endocrinol</a:t>
            </a:r>
            <a:r>
              <a:rPr lang="en-GB" sz="1100" i="1" dirty="0">
                <a:solidFill>
                  <a:srgbClr val="0094D8"/>
                </a:solidFill>
                <a:latin typeface="Frutiger 55 Roman"/>
              </a:rPr>
              <a:t> </a:t>
            </a:r>
            <a:r>
              <a:rPr lang="en-GB" sz="1100" i="1" dirty="0" err="1">
                <a:solidFill>
                  <a:srgbClr val="0094D8"/>
                </a:solidFill>
                <a:latin typeface="Frutiger 55 Roman"/>
              </a:rPr>
              <a:t>Metab</a:t>
            </a:r>
            <a:r>
              <a:rPr lang="en-GB" sz="1100" i="1" dirty="0">
                <a:solidFill>
                  <a:srgbClr val="0094D8"/>
                </a:solidFill>
                <a:latin typeface="Frutiger 55 Roman"/>
              </a:rPr>
              <a:t> </a:t>
            </a:r>
            <a:r>
              <a:rPr lang="en-GB" sz="1100" dirty="0">
                <a:solidFill>
                  <a:srgbClr val="0094D8"/>
                </a:solidFill>
                <a:latin typeface="Frutiger 55 Roman"/>
              </a:rPr>
              <a:t>2010;95;2536–2559. </a:t>
            </a:r>
          </a:p>
        </p:txBody>
      </p:sp>
      <p:pic>
        <p:nvPicPr>
          <p:cNvPr id="13314"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9271" t="22666" r="58334" b="45181"/>
          <a:stretch/>
        </p:blipFill>
        <p:spPr bwMode="auto">
          <a:xfrm>
            <a:off x="438150" y="1123950"/>
            <a:ext cx="8477250" cy="52585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66688" y="4144355"/>
            <a:ext cx="8294360" cy="1323439"/>
          </a:xfrm>
          <a:prstGeom prst="rect">
            <a:avLst/>
          </a:prstGeom>
          <a:noFill/>
        </p:spPr>
        <p:txBody>
          <a:bodyPr wrap="square" rtlCol="0">
            <a:spAutoFit/>
          </a:bodyPr>
          <a:lstStyle/>
          <a:p>
            <a:r>
              <a:rPr lang="it-IT" sz="4000" b="1" dirty="0">
                <a:latin typeface="Frutiger 55 Roman"/>
                <a:ea typeface="Frutiger 55 Roman"/>
                <a:cs typeface="Frutiger 55 Roman"/>
              </a:rPr>
              <a:t>La presentazione tipica:</a:t>
            </a:r>
          </a:p>
          <a:p>
            <a:r>
              <a:rPr lang="it-IT" sz="4000" b="1" dirty="0" smtClean="0">
                <a:latin typeface="Frutiger 55 Roman"/>
                <a:ea typeface="Frutiger 55 Roman"/>
                <a:cs typeface="Frutiger 55 Roman"/>
              </a:rPr>
              <a:t>l’uomo </a:t>
            </a:r>
            <a:r>
              <a:rPr lang="it-IT" sz="4000" b="1" dirty="0">
                <a:latin typeface="Frutiger 55 Roman"/>
                <a:ea typeface="Frutiger 55 Roman"/>
                <a:cs typeface="Frutiger 55 Roman"/>
              </a:rPr>
              <a:t>con ipogonadismo</a:t>
            </a:r>
          </a:p>
        </p:txBody>
      </p:sp>
    </p:spTree>
    <p:extLst>
      <p:ext uri="{BB962C8B-B14F-4D97-AF65-F5344CB8AC3E}">
        <p14:creationId xmlns:p14="http://schemas.microsoft.com/office/powerpoint/2010/main" xmlns="" val="4097636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5"/>
          <p:cNvSpPr>
            <a:spLocks noGrp="1" noChangeArrowheads="1"/>
          </p:cNvSpPr>
          <p:nvPr>
            <p:ph type="title"/>
          </p:nvPr>
        </p:nvSpPr>
        <p:spPr>
          <a:xfrm>
            <a:off x="598489" y="927963"/>
            <a:ext cx="7361236" cy="895350"/>
          </a:xfrm>
        </p:spPr>
        <p:txBody>
          <a:bodyPr/>
          <a:lstStyle/>
          <a:p>
            <a:r>
              <a:rPr lang="it-IT" dirty="0" smtClean="0"/>
              <a:t>Diagnosi dell’</a:t>
            </a:r>
            <a:r>
              <a:rPr lang="it-IT" dirty="0" err="1" smtClean="0"/>
              <a:t>ipogonadismo</a:t>
            </a:r>
            <a:r>
              <a:rPr lang="it-IT" dirty="0" smtClean="0"/>
              <a:t> maschile</a:t>
            </a:r>
            <a:endParaRPr lang="it-IT" dirty="0"/>
          </a:p>
        </p:txBody>
      </p:sp>
      <p:sp>
        <p:nvSpPr>
          <p:cNvPr id="25603" name="Rectangle 2"/>
          <p:cNvSpPr>
            <a:spLocks noGrp="1" noChangeArrowheads="1"/>
          </p:cNvSpPr>
          <p:nvPr>
            <p:ph idx="1"/>
          </p:nvPr>
        </p:nvSpPr>
        <p:spPr>
          <a:xfrm>
            <a:off x="427037" y="1781175"/>
            <a:ext cx="8325593" cy="4344988"/>
          </a:xfrm>
        </p:spPr>
        <p:txBody>
          <a:bodyPr/>
          <a:lstStyle/>
          <a:p>
            <a:pPr lvl="0" algn="just"/>
            <a:r>
              <a:rPr lang="it-IT" dirty="0"/>
              <a:t>Le  difficoltà nell’effettuare la diagnosi dei casi borderline sono acuite dalla non specificità dei sintomi dell’</a:t>
            </a:r>
            <a:r>
              <a:rPr lang="it-IT" dirty="0" err="1"/>
              <a:t>ipogonadismo</a:t>
            </a:r>
            <a:endParaRPr lang="it-IT" dirty="0"/>
          </a:p>
          <a:p>
            <a:pPr algn="just">
              <a:buNone/>
            </a:pPr>
            <a:r>
              <a:rPr lang="it-IT" dirty="0" smtClean="0"/>
              <a:t>	</a:t>
            </a:r>
          </a:p>
          <a:p>
            <a:pPr algn="just"/>
            <a:r>
              <a:rPr lang="it-IT" dirty="0" smtClean="0"/>
              <a:t>Non </a:t>
            </a:r>
            <a:r>
              <a:rPr lang="it-IT" dirty="0"/>
              <a:t>è stato raggiunto il consenso riguardo al livello di testosterone da ritenersi come coerente con la diagnosi, né quale frazione del testosterone debba essere testata</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29"/>
          <p:cNvSpPr>
            <a:spLocks noGrp="1"/>
          </p:cNvSpPr>
          <p:nvPr>
            <p:ph type="title"/>
          </p:nvPr>
        </p:nvSpPr>
        <p:spPr/>
        <p:txBody>
          <a:bodyPr/>
          <a:lstStyle/>
          <a:p>
            <a:r>
              <a:rPr lang="it-IT" dirty="0" smtClean="0"/>
              <a:t>Valutazione diagnostica degli uomini adulti con sospetto </a:t>
            </a:r>
            <a:r>
              <a:rPr lang="it-IT" dirty="0" err="1" smtClean="0"/>
              <a:t>ipogonadismo</a:t>
            </a:r>
            <a:r>
              <a:rPr lang="it-IT" dirty="0" smtClean="0"/>
              <a:t> </a:t>
            </a:r>
            <a:endParaRPr lang="en-GB" sz="1800" dirty="0" smtClean="0"/>
          </a:p>
        </p:txBody>
      </p:sp>
      <p:grpSp>
        <p:nvGrpSpPr>
          <p:cNvPr id="5" name="Group 29"/>
          <p:cNvGrpSpPr>
            <a:grpSpLocks/>
          </p:cNvGrpSpPr>
          <p:nvPr/>
        </p:nvGrpSpPr>
        <p:grpSpPr bwMode="auto">
          <a:xfrm>
            <a:off x="919163" y="1715950"/>
            <a:ext cx="7046607" cy="4642069"/>
            <a:chOff x="687438" y="1500188"/>
            <a:chExt cx="8061280" cy="4957158"/>
          </a:xfrm>
        </p:grpSpPr>
        <p:sp>
          <p:nvSpPr>
            <p:cNvPr id="28678" name="Line 2"/>
            <p:cNvSpPr>
              <a:spLocks noChangeShapeType="1"/>
            </p:cNvSpPr>
            <p:nvPr/>
          </p:nvSpPr>
          <p:spPr bwMode="auto">
            <a:xfrm>
              <a:off x="1981200" y="5462588"/>
              <a:ext cx="0" cy="304800"/>
            </a:xfrm>
            <a:prstGeom prst="line">
              <a:avLst/>
            </a:prstGeom>
            <a:noFill/>
            <a:ln w="28575">
              <a:solidFill>
                <a:schemeClr val="tx1"/>
              </a:solidFill>
              <a:round/>
              <a:headEnd/>
              <a:tailEnd type="triangle" w="med" len="med"/>
            </a:ln>
          </p:spPr>
          <p:txBody>
            <a:bodyPr/>
            <a:lstStyle/>
            <a:p>
              <a:endParaRPr lang="en-GB">
                <a:latin typeface="Frutiger 55 Roman"/>
              </a:endParaRPr>
            </a:p>
          </p:txBody>
        </p:sp>
        <p:sp>
          <p:nvSpPr>
            <p:cNvPr id="28679" name="Line 3"/>
            <p:cNvSpPr>
              <a:spLocks noChangeShapeType="1"/>
            </p:cNvSpPr>
            <p:nvPr/>
          </p:nvSpPr>
          <p:spPr bwMode="auto">
            <a:xfrm>
              <a:off x="4572000" y="5462588"/>
              <a:ext cx="0" cy="304800"/>
            </a:xfrm>
            <a:prstGeom prst="line">
              <a:avLst/>
            </a:prstGeom>
            <a:noFill/>
            <a:ln w="28575">
              <a:solidFill>
                <a:schemeClr val="tx1"/>
              </a:solidFill>
              <a:round/>
              <a:headEnd/>
              <a:tailEnd type="triangle" w="med" len="med"/>
            </a:ln>
          </p:spPr>
          <p:txBody>
            <a:bodyPr/>
            <a:lstStyle/>
            <a:p>
              <a:endParaRPr lang="en-GB">
                <a:latin typeface="Frutiger 55 Roman"/>
              </a:endParaRPr>
            </a:p>
          </p:txBody>
        </p:sp>
        <p:sp>
          <p:nvSpPr>
            <p:cNvPr id="28680" name="Line 4"/>
            <p:cNvSpPr>
              <a:spLocks noChangeShapeType="1"/>
            </p:cNvSpPr>
            <p:nvPr/>
          </p:nvSpPr>
          <p:spPr bwMode="auto">
            <a:xfrm>
              <a:off x="4114800" y="4167188"/>
              <a:ext cx="0" cy="304800"/>
            </a:xfrm>
            <a:prstGeom prst="line">
              <a:avLst/>
            </a:prstGeom>
            <a:noFill/>
            <a:ln w="28575">
              <a:solidFill>
                <a:schemeClr val="tx1"/>
              </a:solidFill>
              <a:round/>
              <a:headEnd/>
              <a:tailEnd/>
            </a:ln>
          </p:spPr>
          <p:txBody>
            <a:bodyPr/>
            <a:lstStyle/>
            <a:p>
              <a:endParaRPr lang="en-GB">
                <a:latin typeface="Frutiger 55 Roman"/>
              </a:endParaRPr>
            </a:p>
          </p:txBody>
        </p:sp>
        <p:sp>
          <p:nvSpPr>
            <p:cNvPr id="2" name="Text Box 6"/>
            <p:cNvSpPr txBox="1">
              <a:spLocks noChangeArrowheads="1"/>
            </p:cNvSpPr>
            <p:nvPr/>
          </p:nvSpPr>
          <p:spPr bwMode="auto">
            <a:xfrm>
              <a:off x="2285598" y="1500188"/>
              <a:ext cx="2851967" cy="295801"/>
            </a:xfrm>
            <a:prstGeom prst="rect">
              <a:avLst/>
            </a:prstGeom>
            <a:solidFill>
              <a:schemeClr val="tx1"/>
            </a:solidFill>
            <a:ln w="9525">
              <a:noFill/>
              <a:miter lim="800000"/>
              <a:headEnd/>
              <a:tailEnd/>
            </a:ln>
          </p:spPr>
          <p:txBody>
            <a:bodyPr wrap="none">
              <a:spAutoFit/>
            </a:bodyPr>
            <a:lstStyle/>
            <a:p>
              <a:r>
                <a:rPr lang="it-IT" sz="1200" b="1" dirty="0" smtClean="0">
                  <a:solidFill>
                    <a:schemeClr val="bg1"/>
                  </a:solidFill>
                  <a:latin typeface="Frutiger 55 Roman"/>
                  <a:ea typeface="Batang"/>
                  <a:cs typeface="Arial" pitchFamily="34" charset="0"/>
                </a:rPr>
                <a:t>Storia, sintomi e segni fisici</a:t>
              </a:r>
              <a:r>
                <a:rPr lang="it-IT" sz="1200" b="1" dirty="0" smtClean="0">
                  <a:latin typeface="Frutiger 55 Roman"/>
                  <a:ea typeface="Batang"/>
                  <a:cs typeface="Arial" pitchFamily="34" charset="0"/>
                </a:rPr>
                <a:t>	</a:t>
              </a:r>
              <a:endParaRPr lang="it-IT" sz="1200" b="1" dirty="0">
                <a:latin typeface="Frutiger 55 Roman"/>
                <a:ea typeface="Batang"/>
                <a:cs typeface="Arial" pitchFamily="34" charset="0"/>
              </a:endParaRPr>
            </a:p>
          </p:txBody>
        </p:sp>
        <p:sp>
          <p:nvSpPr>
            <p:cNvPr id="3" name="Text Box 7"/>
            <p:cNvSpPr txBox="1">
              <a:spLocks noChangeArrowheads="1"/>
            </p:cNvSpPr>
            <p:nvPr/>
          </p:nvSpPr>
          <p:spPr bwMode="auto">
            <a:xfrm>
              <a:off x="3353460" y="2034194"/>
              <a:ext cx="1856200" cy="295801"/>
            </a:xfrm>
            <a:prstGeom prst="rect">
              <a:avLst/>
            </a:prstGeom>
            <a:solidFill>
              <a:schemeClr val="tx1"/>
            </a:solidFill>
            <a:ln w="9525">
              <a:noFill/>
              <a:miter lim="800000"/>
              <a:headEnd/>
              <a:tailEnd/>
            </a:ln>
          </p:spPr>
          <p:txBody>
            <a:bodyPr wrap="none">
              <a:spAutoFit/>
            </a:bodyPr>
            <a:lstStyle/>
            <a:p>
              <a:r>
                <a:rPr lang="it-IT" sz="1200" b="1" dirty="0" smtClean="0">
                  <a:solidFill>
                    <a:schemeClr val="bg1"/>
                  </a:solidFill>
                  <a:latin typeface="Frutiger 55 Roman"/>
                  <a:ea typeface="Batang"/>
                  <a:cs typeface="Arial" pitchFamily="34" charset="0"/>
                </a:rPr>
                <a:t>T totale alla mattina</a:t>
              </a:r>
            </a:p>
          </p:txBody>
        </p:sp>
        <p:sp>
          <p:nvSpPr>
            <p:cNvPr id="28681" name="Text Box 8"/>
            <p:cNvSpPr txBox="1">
              <a:spLocks noChangeArrowheads="1"/>
            </p:cNvSpPr>
            <p:nvPr/>
          </p:nvSpPr>
          <p:spPr bwMode="auto">
            <a:xfrm>
              <a:off x="3689384" y="2703482"/>
              <a:ext cx="876937" cy="295801"/>
            </a:xfrm>
            <a:prstGeom prst="rect">
              <a:avLst/>
            </a:prstGeom>
            <a:solidFill>
              <a:schemeClr val="tx1"/>
            </a:solidFill>
            <a:ln w="9525">
              <a:noFill/>
              <a:miter lim="800000"/>
              <a:headEnd/>
              <a:tailEnd/>
            </a:ln>
          </p:spPr>
          <p:txBody>
            <a:bodyPr wrap="none">
              <a:spAutoFit/>
            </a:bodyPr>
            <a:lstStyle/>
            <a:p>
              <a:pPr>
                <a:defRPr/>
              </a:pPr>
              <a:r>
                <a:rPr lang="en-US" sz="1200" b="1" dirty="0" smtClean="0">
                  <a:solidFill>
                    <a:schemeClr val="bg1"/>
                  </a:solidFill>
                  <a:latin typeface="Frutiger 55 Roman"/>
                  <a:ea typeface="Batang"/>
                  <a:cs typeface="Arial" pitchFamily="34" charset="0"/>
                </a:rPr>
                <a:t>T basso</a:t>
              </a:r>
              <a:endParaRPr lang="en-GB" sz="1200" b="1" dirty="0">
                <a:solidFill>
                  <a:schemeClr val="bg1"/>
                </a:solidFill>
                <a:latin typeface="Frutiger 55 Roman"/>
                <a:ea typeface="Batang"/>
                <a:cs typeface="Arial" pitchFamily="34" charset="0"/>
              </a:endParaRPr>
            </a:p>
          </p:txBody>
        </p:sp>
        <p:sp>
          <p:nvSpPr>
            <p:cNvPr id="28682" name="Text Box 9"/>
            <p:cNvSpPr txBox="1">
              <a:spLocks noChangeArrowheads="1"/>
            </p:cNvSpPr>
            <p:nvPr/>
          </p:nvSpPr>
          <p:spPr bwMode="auto">
            <a:xfrm>
              <a:off x="7695734" y="2034194"/>
              <a:ext cx="1052984" cy="295801"/>
            </a:xfrm>
            <a:prstGeom prst="rect">
              <a:avLst/>
            </a:prstGeom>
            <a:solidFill>
              <a:schemeClr val="tx1"/>
            </a:solidFill>
            <a:ln w="9525">
              <a:noFill/>
              <a:miter lim="800000"/>
              <a:headEnd/>
              <a:tailEnd/>
            </a:ln>
          </p:spPr>
          <p:txBody>
            <a:bodyPr wrap="none">
              <a:spAutoFit/>
            </a:bodyPr>
            <a:lstStyle/>
            <a:p>
              <a:pPr>
                <a:defRPr/>
              </a:pPr>
              <a:r>
                <a:rPr lang="en-US" sz="1200" b="1" dirty="0" smtClean="0">
                  <a:solidFill>
                    <a:schemeClr val="bg1"/>
                  </a:solidFill>
                  <a:latin typeface="Frutiger 55 Roman"/>
                  <a:ea typeface="Batang"/>
                  <a:cs typeface="Arial" pitchFamily="34" charset="0"/>
                </a:rPr>
                <a:t>T </a:t>
              </a:r>
              <a:r>
                <a:rPr lang="en-US" sz="1200" b="1" dirty="0" err="1" smtClean="0">
                  <a:solidFill>
                    <a:schemeClr val="bg1"/>
                  </a:solidFill>
                  <a:latin typeface="Frutiger 55 Roman"/>
                  <a:ea typeface="Batang"/>
                  <a:cs typeface="Arial" pitchFamily="34" charset="0"/>
                </a:rPr>
                <a:t>normale</a:t>
              </a:r>
              <a:endParaRPr lang="en-GB" sz="1200" b="1" dirty="0">
                <a:solidFill>
                  <a:schemeClr val="bg1"/>
                </a:solidFill>
                <a:latin typeface="Frutiger 55 Roman"/>
                <a:ea typeface="Batang"/>
                <a:cs typeface="Arial" pitchFamily="34" charset="0"/>
              </a:endParaRPr>
            </a:p>
          </p:txBody>
        </p:sp>
        <p:sp>
          <p:nvSpPr>
            <p:cNvPr id="28683" name="Text Box 10"/>
            <p:cNvSpPr txBox="1">
              <a:spLocks noChangeArrowheads="1"/>
            </p:cNvSpPr>
            <p:nvPr/>
          </p:nvSpPr>
          <p:spPr bwMode="auto">
            <a:xfrm>
              <a:off x="1629989" y="3405654"/>
              <a:ext cx="5472506" cy="1084603"/>
            </a:xfrm>
            <a:prstGeom prst="rect">
              <a:avLst/>
            </a:prstGeom>
            <a:solidFill>
              <a:schemeClr val="tx1"/>
            </a:solidFill>
            <a:ln w="9525">
              <a:noFill/>
              <a:miter lim="800000"/>
              <a:headEnd/>
              <a:tailEnd/>
            </a:ln>
          </p:spPr>
          <p:txBody>
            <a:bodyPr wrap="none">
              <a:spAutoFit/>
            </a:bodyPr>
            <a:lstStyle/>
            <a:p>
              <a:r>
                <a:rPr lang="it-IT" sz="1200" b="1" dirty="0" smtClean="0">
                  <a:solidFill>
                    <a:schemeClr val="bg1"/>
                  </a:solidFill>
                  <a:latin typeface="Frutiger 55 Roman"/>
                  <a:ea typeface="Batang"/>
                  <a:cs typeface="Arial" pitchFamily="34" charset="0"/>
                </a:rPr>
                <a:t>Escludere malattie reversibili, farmaci, deficienze nutrizionali </a:t>
              </a:r>
            </a:p>
            <a:p>
              <a:r>
                <a:rPr lang="it-IT" sz="1200" b="1" dirty="0" smtClean="0">
                  <a:solidFill>
                    <a:schemeClr val="bg1"/>
                  </a:solidFill>
                  <a:latin typeface="Frutiger 55 Roman"/>
                  <a:ea typeface="Batang"/>
                  <a:cs typeface="Arial" pitchFamily="34" charset="0"/>
                </a:rPr>
                <a:t>Ripetere misurazione T (Usare T libero o biodisponibile, se c’è </a:t>
              </a:r>
            </a:p>
            <a:p>
              <a:r>
                <a:rPr lang="it-IT" sz="1200" b="1" dirty="0" smtClean="0">
                  <a:solidFill>
                    <a:schemeClr val="bg1"/>
                  </a:solidFill>
                  <a:latin typeface="Frutiger 55 Roman"/>
                  <a:ea typeface="Batang"/>
                  <a:cs typeface="Arial" pitchFamily="34" charset="0"/>
                </a:rPr>
                <a:t>un’alterazione sospetta di SHGB)</a:t>
              </a:r>
            </a:p>
            <a:p>
              <a:r>
                <a:rPr lang="it-IT" sz="1200" b="1" dirty="0" smtClean="0">
                  <a:solidFill>
                    <a:schemeClr val="bg1"/>
                  </a:solidFill>
                  <a:latin typeface="Frutiger 55 Roman"/>
                  <a:ea typeface="Batang"/>
                  <a:cs typeface="Arial" pitchFamily="34" charset="0"/>
                </a:rPr>
                <a:t>LH + FSH</a:t>
              </a:r>
            </a:p>
            <a:p>
              <a:r>
                <a:rPr lang="it-IT" sz="1200" b="1" dirty="0" smtClean="0">
                  <a:solidFill>
                    <a:schemeClr val="bg1"/>
                  </a:solidFill>
                  <a:latin typeface="Frutiger 55 Roman"/>
                  <a:ea typeface="Batang"/>
                  <a:cs typeface="Arial" pitchFamily="34" charset="0"/>
                </a:rPr>
                <a:t>SFA (se vi sono problemi di sterilità)</a:t>
              </a:r>
            </a:p>
          </p:txBody>
        </p:sp>
        <p:sp>
          <p:nvSpPr>
            <p:cNvPr id="28684" name="Text Box 11"/>
            <p:cNvSpPr txBox="1">
              <a:spLocks noChangeArrowheads="1"/>
            </p:cNvSpPr>
            <p:nvPr/>
          </p:nvSpPr>
          <p:spPr bwMode="auto">
            <a:xfrm>
              <a:off x="7695734" y="3634514"/>
              <a:ext cx="1038313" cy="295801"/>
            </a:xfrm>
            <a:prstGeom prst="rect">
              <a:avLst/>
            </a:prstGeom>
            <a:solidFill>
              <a:schemeClr val="tx1"/>
            </a:solidFill>
            <a:ln w="9525">
              <a:noFill/>
              <a:miter lim="800000"/>
              <a:headEnd/>
              <a:tailEnd/>
            </a:ln>
          </p:spPr>
          <p:txBody>
            <a:bodyPr wrap="none">
              <a:spAutoFit/>
            </a:bodyPr>
            <a:lstStyle/>
            <a:p>
              <a:pPr>
                <a:defRPr/>
              </a:pPr>
              <a:r>
                <a:rPr lang="en-US" sz="1200" b="1" dirty="0" smtClean="0">
                  <a:solidFill>
                    <a:schemeClr val="bg1"/>
                  </a:solidFill>
                  <a:latin typeface="Frutiger 55 Roman"/>
                  <a:ea typeface="Batang"/>
                  <a:cs typeface="Arial" pitchFamily="34" charset="0"/>
                </a:rPr>
                <a:t>Follow up</a:t>
              </a:r>
              <a:endParaRPr lang="en-GB" sz="1200" b="1" dirty="0">
                <a:solidFill>
                  <a:schemeClr val="bg1"/>
                </a:solidFill>
                <a:latin typeface="Frutiger 55 Roman"/>
                <a:ea typeface="Batang"/>
                <a:cs typeface="Arial" pitchFamily="34" charset="0"/>
              </a:endParaRPr>
            </a:p>
          </p:txBody>
        </p:sp>
        <p:sp>
          <p:nvSpPr>
            <p:cNvPr id="28685" name="Text Box 12"/>
            <p:cNvSpPr txBox="1">
              <a:spLocks noChangeArrowheads="1"/>
            </p:cNvSpPr>
            <p:nvPr/>
          </p:nvSpPr>
          <p:spPr bwMode="auto">
            <a:xfrm>
              <a:off x="1439300" y="4777116"/>
              <a:ext cx="3946762" cy="690202"/>
            </a:xfrm>
            <a:prstGeom prst="rect">
              <a:avLst/>
            </a:prstGeom>
            <a:solidFill>
              <a:schemeClr val="tx1"/>
            </a:solidFill>
            <a:ln w="9525">
              <a:noFill/>
              <a:miter lim="800000"/>
              <a:headEnd/>
              <a:tailEnd/>
            </a:ln>
          </p:spPr>
          <p:txBody>
            <a:bodyPr wrap="none">
              <a:spAutoFit/>
            </a:bodyPr>
            <a:lstStyle/>
            <a:p>
              <a:r>
                <a:rPr lang="it-IT" sz="1200" b="1" dirty="0" smtClean="0">
                  <a:solidFill>
                    <a:schemeClr val="bg1"/>
                  </a:solidFill>
                  <a:latin typeface="Frutiger 55 Roman"/>
                  <a:ea typeface="Batang"/>
                  <a:cs typeface="Arial" pitchFamily="34" charset="0"/>
                </a:rPr>
                <a:t>T basso confermato (es. T totale&lt;300ng/</a:t>
              </a:r>
              <a:r>
                <a:rPr lang="it-IT" sz="1200" b="1" dirty="0" err="1" smtClean="0">
                  <a:solidFill>
                    <a:schemeClr val="bg1"/>
                  </a:solidFill>
                  <a:latin typeface="Frutiger 55 Roman"/>
                  <a:ea typeface="Batang"/>
                  <a:cs typeface="Arial" pitchFamily="34" charset="0"/>
                </a:rPr>
                <a:t>dL</a:t>
              </a:r>
              <a:r>
                <a:rPr lang="it-IT" sz="1200" b="1" dirty="0" smtClean="0">
                  <a:solidFill>
                    <a:schemeClr val="bg1"/>
                  </a:solidFill>
                  <a:latin typeface="Frutiger 55 Roman"/>
                  <a:ea typeface="Batang"/>
                  <a:cs typeface="Arial" pitchFamily="34" charset="0"/>
                </a:rPr>
                <a:t>) </a:t>
              </a:r>
            </a:p>
            <a:p>
              <a:r>
                <a:rPr lang="it-IT" sz="1200" b="1" dirty="0" smtClean="0">
                  <a:solidFill>
                    <a:schemeClr val="bg1"/>
                  </a:solidFill>
                  <a:latin typeface="Frutiger 55 Roman"/>
                  <a:ea typeface="Batang"/>
                  <a:cs typeface="Arial" pitchFamily="34" charset="0"/>
                </a:rPr>
                <a:t>o T libero o biodisponibile &lt; normale </a:t>
              </a:r>
            </a:p>
            <a:p>
              <a:r>
                <a:rPr lang="it-IT" sz="1200" b="1" dirty="0" smtClean="0">
                  <a:solidFill>
                    <a:schemeClr val="bg1"/>
                  </a:solidFill>
                  <a:latin typeface="Frutiger 55 Roman"/>
                  <a:ea typeface="Batang"/>
                  <a:cs typeface="Arial" pitchFamily="34" charset="0"/>
                </a:rPr>
                <a:t>(es. T libero &lt;5ng/</a:t>
              </a:r>
              <a:r>
                <a:rPr lang="it-IT" sz="1200" b="1" dirty="0" err="1" smtClean="0">
                  <a:solidFill>
                    <a:schemeClr val="bg1"/>
                  </a:solidFill>
                  <a:latin typeface="Frutiger 55 Roman"/>
                  <a:ea typeface="Batang"/>
                  <a:cs typeface="Arial" pitchFamily="34" charset="0"/>
                </a:rPr>
                <a:t>dL</a:t>
              </a:r>
              <a:r>
                <a:rPr lang="it-IT" sz="1200" b="1" dirty="0" smtClean="0">
                  <a:solidFill>
                    <a:schemeClr val="bg1"/>
                  </a:solidFill>
                  <a:latin typeface="Frutiger 55 Roman"/>
                  <a:ea typeface="Batang"/>
                  <a:cs typeface="Arial" pitchFamily="34" charset="0"/>
                </a:rPr>
                <a:t>)</a:t>
              </a:r>
            </a:p>
          </p:txBody>
        </p:sp>
        <p:sp>
          <p:nvSpPr>
            <p:cNvPr id="28686" name="Text Box 13"/>
            <p:cNvSpPr txBox="1">
              <a:spLocks noChangeArrowheads="1"/>
            </p:cNvSpPr>
            <p:nvPr/>
          </p:nvSpPr>
          <p:spPr bwMode="auto">
            <a:xfrm>
              <a:off x="687438" y="5767144"/>
              <a:ext cx="2371504" cy="690202"/>
            </a:xfrm>
            <a:prstGeom prst="rect">
              <a:avLst/>
            </a:prstGeom>
            <a:solidFill>
              <a:schemeClr val="tx1"/>
            </a:solidFill>
            <a:ln w="9525">
              <a:noFill/>
              <a:miter lim="800000"/>
              <a:headEnd/>
              <a:tailEnd/>
            </a:ln>
          </p:spPr>
          <p:txBody>
            <a:bodyPr wrap="none">
              <a:spAutoFit/>
            </a:bodyPr>
            <a:lstStyle/>
            <a:p>
              <a:r>
                <a:rPr lang="it-IT" sz="1200" b="1" dirty="0" smtClean="0">
                  <a:solidFill>
                    <a:schemeClr val="bg1"/>
                  </a:solidFill>
                  <a:latin typeface="Frutiger 55 Roman"/>
                  <a:ea typeface="Batang"/>
                  <a:cs typeface="Arial" pitchFamily="34" charset="0"/>
                </a:rPr>
                <a:t>T basso, LH + FSH basso </a:t>
              </a:r>
            </a:p>
            <a:p>
              <a:r>
                <a:rPr lang="it-IT" sz="1200" b="1" dirty="0" smtClean="0">
                  <a:solidFill>
                    <a:schemeClr val="bg1"/>
                  </a:solidFill>
                  <a:latin typeface="Frutiger 55 Roman"/>
                  <a:ea typeface="Batang"/>
                  <a:cs typeface="Arial" pitchFamily="34" charset="0"/>
                </a:rPr>
                <a:t>o normale</a:t>
              </a:r>
            </a:p>
            <a:p>
              <a:pPr algn="ctr">
                <a:defRPr/>
              </a:pPr>
              <a:r>
                <a:rPr lang="en-US" sz="1200" b="1" dirty="0" smtClean="0">
                  <a:solidFill>
                    <a:schemeClr val="bg1"/>
                  </a:solidFill>
                  <a:latin typeface="Frutiger 55 Roman"/>
                  <a:ea typeface="Batang"/>
                  <a:cs typeface="Arial" pitchFamily="34" charset="0"/>
                </a:rPr>
                <a:t>2°</a:t>
              </a:r>
              <a:endParaRPr lang="en-GB" sz="1200" b="1" dirty="0">
                <a:solidFill>
                  <a:schemeClr val="bg1"/>
                </a:solidFill>
                <a:latin typeface="Frutiger 55 Roman"/>
                <a:ea typeface="Batang"/>
                <a:cs typeface="Arial" pitchFamily="34" charset="0"/>
              </a:endParaRPr>
            </a:p>
          </p:txBody>
        </p:sp>
        <p:sp>
          <p:nvSpPr>
            <p:cNvPr id="28687" name="Text Box 14"/>
            <p:cNvSpPr txBox="1">
              <a:spLocks noChangeArrowheads="1"/>
            </p:cNvSpPr>
            <p:nvPr/>
          </p:nvSpPr>
          <p:spPr bwMode="auto">
            <a:xfrm>
              <a:off x="3654931" y="5767144"/>
              <a:ext cx="1992416" cy="690202"/>
            </a:xfrm>
            <a:prstGeom prst="rect">
              <a:avLst/>
            </a:prstGeom>
            <a:solidFill>
              <a:schemeClr val="tx1"/>
            </a:solidFill>
            <a:ln w="9525">
              <a:noFill/>
              <a:miter lim="800000"/>
              <a:headEnd/>
              <a:tailEnd/>
            </a:ln>
          </p:spPr>
          <p:txBody>
            <a:bodyPr wrap="none">
              <a:spAutoFit/>
            </a:bodyPr>
            <a:lstStyle/>
            <a:p>
              <a:r>
                <a:rPr lang="it-IT" sz="1200" dirty="0" smtClean="0">
                  <a:solidFill>
                    <a:schemeClr val="bg1"/>
                  </a:solidFill>
                </a:rPr>
                <a:t>T basso, </a:t>
              </a:r>
              <a:r>
                <a:rPr lang="it-IT" sz="1200" dirty="0" err="1" smtClean="0">
                  <a:solidFill>
                    <a:schemeClr val="bg1"/>
                  </a:solidFill>
                </a:rPr>
                <a:t>LH+</a:t>
              </a:r>
              <a:r>
                <a:rPr lang="it-IT" sz="1200" dirty="0" smtClean="0">
                  <a:solidFill>
                    <a:schemeClr val="bg1"/>
                  </a:solidFill>
                </a:rPr>
                <a:t> FSH alto</a:t>
              </a:r>
            </a:p>
            <a:p>
              <a:endParaRPr lang="it-IT" sz="1200" dirty="0" smtClean="0">
                <a:solidFill>
                  <a:schemeClr val="bg1"/>
                </a:solidFill>
              </a:endParaRPr>
            </a:p>
            <a:p>
              <a:pPr algn="ctr">
                <a:defRPr/>
              </a:pPr>
              <a:r>
                <a:rPr lang="en-US" sz="1200" b="1" dirty="0" smtClean="0">
                  <a:solidFill>
                    <a:schemeClr val="bg1"/>
                  </a:solidFill>
                  <a:latin typeface="Frutiger 55 Roman"/>
                  <a:ea typeface="Batang"/>
                  <a:cs typeface="Arial" pitchFamily="34" charset="0"/>
                </a:rPr>
                <a:t>1</a:t>
              </a:r>
              <a:r>
                <a:rPr lang="en-US" sz="1200" b="1" baseline="30000" dirty="0" smtClean="0">
                  <a:solidFill>
                    <a:schemeClr val="bg1"/>
                  </a:solidFill>
                  <a:latin typeface="Frutiger 55 Roman"/>
                  <a:ea typeface="Batang"/>
                  <a:cs typeface="Arial" pitchFamily="34" charset="0"/>
                </a:rPr>
                <a:t>o</a:t>
              </a:r>
              <a:endParaRPr lang="en-GB" sz="1200" b="1" baseline="30000" dirty="0">
                <a:solidFill>
                  <a:schemeClr val="bg1"/>
                </a:solidFill>
                <a:latin typeface="Frutiger 55 Roman"/>
                <a:ea typeface="Batang"/>
                <a:cs typeface="Arial" pitchFamily="34" charset="0"/>
              </a:endParaRPr>
            </a:p>
          </p:txBody>
        </p:sp>
        <p:sp>
          <p:nvSpPr>
            <p:cNvPr id="28688" name="Text Box 15"/>
            <p:cNvSpPr txBox="1">
              <a:spLocks noChangeArrowheads="1"/>
            </p:cNvSpPr>
            <p:nvPr/>
          </p:nvSpPr>
          <p:spPr bwMode="auto">
            <a:xfrm>
              <a:off x="6201671" y="4777115"/>
              <a:ext cx="1840355" cy="295801"/>
            </a:xfrm>
            <a:prstGeom prst="rect">
              <a:avLst/>
            </a:prstGeom>
            <a:solidFill>
              <a:schemeClr val="tx1"/>
            </a:solidFill>
            <a:ln w="9525">
              <a:noFill/>
              <a:miter lim="800000"/>
              <a:headEnd/>
              <a:tailEnd/>
            </a:ln>
          </p:spPr>
          <p:txBody>
            <a:bodyPr wrap="none">
              <a:spAutoFit/>
            </a:bodyPr>
            <a:lstStyle/>
            <a:p>
              <a:pPr algn="ctr">
                <a:defRPr/>
              </a:pPr>
              <a:r>
                <a:rPr lang="en-US" sz="1200" b="1" dirty="0" err="1" smtClean="0">
                  <a:solidFill>
                    <a:schemeClr val="bg1"/>
                  </a:solidFill>
                  <a:latin typeface="Frutiger 55 Roman"/>
                  <a:ea typeface="Batang"/>
                  <a:cs typeface="Arial" pitchFamily="34" charset="0"/>
                </a:rPr>
                <a:t>Normale</a:t>
              </a:r>
              <a:r>
                <a:rPr lang="en-US" sz="1200" b="1" dirty="0" smtClean="0">
                  <a:solidFill>
                    <a:schemeClr val="bg1"/>
                  </a:solidFill>
                  <a:latin typeface="Frutiger 55 Roman"/>
                  <a:ea typeface="Batang"/>
                  <a:cs typeface="Arial" pitchFamily="34" charset="0"/>
                </a:rPr>
                <a:t> </a:t>
              </a:r>
              <a:r>
                <a:rPr lang="en-US" sz="1200" b="1" dirty="0">
                  <a:solidFill>
                    <a:schemeClr val="bg1"/>
                  </a:solidFill>
                  <a:latin typeface="Frutiger 55 Roman"/>
                  <a:ea typeface="Batang"/>
                  <a:cs typeface="Arial" pitchFamily="34" charset="0"/>
                </a:rPr>
                <a:t>T, LH+FSH</a:t>
              </a:r>
            </a:p>
          </p:txBody>
        </p:sp>
        <p:sp>
          <p:nvSpPr>
            <p:cNvPr id="28691" name="Line 16"/>
            <p:cNvSpPr>
              <a:spLocks noChangeShapeType="1"/>
            </p:cNvSpPr>
            <p:nvPr/>
          </p:nvSpPr>
          <p:spPr bwMode="auto">
            <a:xfrm>
              <a:off x="4114800" y="1804988"/>
              <a:ext cx="0" cy="228600"/>
            </a:xfrm>
            <a:prstGeom prst="line">
              <a:avLst/>
            </a:prstGeom>
            <a:noFill/>
            <a:ln w="28575">
              <a:solidFill>
                <a:schemeClr val="tx1"/>
              </a:solidFill>
              <a:round/>
              <a:headEnd/>
              <a:tailEnd type="triangle" w="med" len="med"/>
            </a:ln>
          </p:spPr>
          <p:txBody>
            <a:bodyPr/>
            <a:lstStyle/>
            <a:p>
              <a:endParaRPr lang="en-GB">
                <a:latin typeface="Frutiger 55 Roman"/>
              </a:endParaRPr>
            </a:p>
          </p:txBody>
        </p:sp>
        <p:sp>
          <p:nvSpPr>
            <p:cNvPr id="28692" name="Line 17"/>
            <p:cNvSpPr>
              <a:spLocks noChangeShapeType="1"/>
            </p:cNvSpPr>
            <p:nvPr/>
          </p:nvSpPr>
          <p:spPr bwMode="auto">
            <a:xfrm>
              <a:off x="4114800" y="2338388"/>
              <a:ext cx="0" cy="381000"/>
            </a:xfrm>
            <a:prstGeom prst="line">
              <a:avLst/>
            </a:prstGeom>
            <a:noFill/>
            <a:ln w="28575">
              <a:solidFill>
                <a:schemeClr val="tx1"/>
              </a:solidFill>
              <a:round/>
              <a:headEnd/>
              <a:tailEnd type="triangle" w="med" len="med"/>
            </a:ln>
          </p:spPr>
          <p:txBody>
            <a:bodyPr/>
            <a:lstStyle/>
            <a:p>
              <a:endParaRPr lang="en-GB">
                <a:latin typeface="Frutiger 55 Roman"/>
              </a:endParaRPr>
            </a:p>
          </p:txBody>
        </p:sp>
        <p:sp>
          <p:nvSpPr>
            <p:cNvPr id="28693" name="Line 18"/>
            <p:cNvSpPr>
              <a:spLocks noChangeShapeType="1"/>
            </p:cNvSpPr>
            <p:nvPr/>
          </p:nvSpPr>
          <p:spPr bwMode="auto">
            <a:xfrm>
              <a:off x="5223457" y="2151450"/>
              <a:ext cx="2462088" cy="48822"/>
            </a:xfrm>
            <a:prstGeom prst="line">
              <a:avLst/>
            </a:prstGeom>
            <a:noFill/>
            <a:ln w="28575">
              <a:solidFill>
                <a:schemeClr val="tx1"/>
              </a:solidFill>
              <a:round/>
              <a:headEnd/>
              <a:tailEnd type="triangle" w="med" len="med"/>
            </a:ln>
          </p:spPr>
          <p:txBody>
            <a:bodyPr/>
            <a:lstStyle/>
            <a:p>
              <a:endParaRPr lang="en-GB">
                <a:latin typeface="Frutiger 55 Roman"/>
              </a:endParaRPr>
            </a:p>
          </p:txBody>
        </p:sp>
        <p:sp>
          <p:nvSpPr>
            <p:cNvPr id="28694" name="Line 19"/>
            <p:cNvSpPr>
              <a:spLocks noChangeShapeType="1"/>
            </p:cNvSpPr>
            <p:nvPr/>
          </p:nvSpPr>
          <p:spPr bwMode="auto">
            <a:xfrm>
              <a:off x="4114800" y="3024188"/>
              <a:ext cx="0" cy="381000"/>
            </a:xfrm>
            <a:prstGeom prst="line">
              <a:avLst/>
            </a:prstGeom>
            <a:noFill/>
            <a:ln w="28575">
              <a:solidFill>
                <a:schemeClr val="tx1"/>
              </a:solidFill>
              <a:round/>
              <a:headEnd/>
              <a:tailEnd type="triangle" w="med" len="med"/>
            </a:ln>
          </p:spPr>
          <p:txBody>
            <a:bodyPr/>
            <a:lstStyle/>
            <a:p>
              <a:endParaRPr lang="en-GB">
                <a:latin typeface="Frutiger 55 Roman"/>
              </a:endParaRPr>
            </a:p>
          </p:txBody>
        </p:sp>
        <p:sp>
          <p:nvSpPr>
            <p:cNvPr id="28695" name="Line 20"/>
            <p:cNvSpPr>
              <a:spLocks noChangeShapeType="1"/>
            </p:cNvSpPr>
            <p:nvPr/>
          </p:nvSpPr>
          <p:spPr bwMode="auto">
            <a:xfrm>
              <a:off x="2895600" y="4471988"/>
              <a:ext cx="4267200" cy="0"/>
            </a:xfrm>
            <a:prstGeom prst="line">
              <a:avLst/>
            </a:prstGeom>
            <a:noFill/>
            <a:ln w="28575">
              <a:solidFill>
                <a:schemeClr val="tx1"/>
              </a:solidFill>
              <a:round/>
              <a:headEnd/>
              <a:tailEnd/>
            </a:ln>
          </p:spPr>
          <p:txBody>
            <a:bodyPr/>
            <a:lstStyle/>
            <a:p>
              <a:endParaRPr lang="en-GB">
                <a:latin typeface="Frutiger 55 Roman"/>
              </a:endParaRPr>
            </a:p>
          </p:txBody>
        </p:sp>
        <p:sp>
          <p:nvSpPr>
            <p:cNvPr id="28696" name="Line 21"/>
            <p:cNvSpPr>
              <a:spLocks noChangeShapeType="1"/>
            </p:cNvSpPr>
            <p:nvPr/>
          </p:nvSpPr>
          <p:spPr bwMode="auto">
            <a:xfrm>
              <a:off x="7162800" y="4471988"/>
              <a:ext cx="0" cy="304800"/>
            </a:xfrm>
            <a:prstGeom prst="line">
              <a:avLst/>
            </a:prstGeom>
            <a:noFill/>
            <a:ln w="28575">
              <a:solidFill>
                <a:schemeClr val="tx1"/>
              </a:solidFill>
              <a:round/>
              <a:headEnd/>
              <a:tailEnd type="triangle" w="med" len="med"/>
            </a:ln>
          </p:spPr>
          <p:txBody>
            <a:bodyPr/>
            <a:lstStyle/>
            <a:p>
              <a:endParaRPr lang="en-GB">
                <a:latin typeface="Frutiger 55 Roman"/>
              </a:endParaRPr>
            </a:p>
          </p:txBody>
        </p:sp>
        <p:sp>
          <p:nvSpPr>
            <p:cNvPr id="28697" name="Line 22"/>
            <p:cNvSpPr>
              <a:spLocks noChangeShapeType="1"/>
            </p:cNvSpPr>
            <p:nvPr/>
          </p:nvSpPr>
          <p:spPr bwMode="auto">
            <a:xfrm flipH="1">
              <a:off x="8001000" y="4929188"/>
              <a:ext cx="228600" cy="0"/>
            </a:xfrm>
            <a:prstGeom prst="line">
              <a:avLst/>
            </a:prstGeom>
            <a:noFill/>
            <a:ln w="28575">
              <a:solidFill>
                <a:schemeClr val="tx1"/>
              </a:solidFill>
              <a:round/>
              <a:headEnd/>
              <a:tailEnd/>
            </a:ln>
          </p:spPr>
          <p:txBody>
            <a:bodyPr/>
            <a:lstStyle/>
            <a:p>
              <a:endParaRPr lang="en-GB">
                <a:latin typeface="Frutiger 55 Roman"/>
              </a:endParaRPr>
            </a:p>
          </p:txBody>
        </p:sp>
        <p:sp>
          <p:nvSpPr>
            <p:cNvPr id="28698" name="Line 23"/>
            <p:cNvSpPr>
              <a:spLocks noChangeShapeType="1"/>
            </p:cNvSpPr>
            <p:nvPr/>
          </p:nvSpPr>
          <p:spPr bwMode="auto">
            <a:xfrm>
              <a:off x="2895600" y="4471988"/>
              <a:ext cx="0" cy="304800"/>
            </a:xfrm>
            <a:prstGeom prst="line">
              <a:avLst/>
            </a:prstGeom>
            <a:noFill/>
            <a:ln w="28575">
              <a:solidFill>
                <a:schemeClr val="tx1"/>
              </a:solidFill>
              <a:round/>
              <a:headEnd/>
              <a:tailEnd type="triangle" w="med" len="med"/>
            </a:ln>
          </p:spPr>
          <p:txBody>
            <a:bodyPr/>
            <a:lstStyle/>
            <a:p>
              <a:endParaRPr lang="en-GB">
                <a:latin typeface="Frutiger 55 Roman"/>
              </a:endParaRPr>
            </a:p>
          </p:txBody>
        </p:sp>
        <p:sp>
          <p:nvSpPr>
            <p:cNvPr id="4" name="Line 24"/>
            <p:cNvSpPr>
              <a:spLocks noChangeShapeType="1"/>
            </p:cNvSpPr>
            <p:nvPr/>
          </p:nvSpPr>
          <p:spPr bwMode="auto">
            <a:xfrm>
              <a:off x="8229600" y="2338388"/>
              <a:ext cx="0" cy="1295400"/>
            </a:xfrm>
            <a:prstGeom prst="line">
              <a:avLst/>
            </a:prstGeom>
            <a:noFill/>
            <a:ln w="28575">
              <a:solidFill>
                <a:schemeClr val="tx1"/>
              </a:solidFill>
              <a:round/>
              <a:headEnd/>
              <a:tailEnd type="triangle" w="med" len="med"/>
            </a:ln>
          </p:spPr>
          <p:txBody>
            <a:bodyPr/>
            <a:lstStyle/>
            <a:p>
              <a:endParaRPr lang="en-GB">
                <a:latin typeface="Frutiger 55 Roman"/>
              </a:endParaRPr>
            </a:p>
          </p:txBody>
        </p:sp>
        <p:sp>
          <p:nvSpPr>
            <p:cNvPr id="28700" name="Line 25"/>
            <p:cNvSpPr>
              <a:spLocks noChangeShapeType="1"/>
            </p:cNvSpPr>
            <p:nvPr/>
          </p:nvSpPr>
          <p:spPr bwMode="auto">
            <a:xfrm flipV="1">
              <a:off x="8229600" y="3938588"/>
              <a:ext cx="0" cy="990600"/>
            </a:xfrm>
            <a:prstGeom prst="line">
              <a:avLst/>
            </a:prstGeom>
            <a:noFill/>
            <a:ln w="28575">
              <a:solidFill>
                <a:schemeClr val="tx1"/>
              </a:solidFill>
              <a:round/>
              <a:headEnd/>
              <a:tailEnd type="triangle" w="med" len="med"/>
            </a:ln>
          </p:spPr>
          <p:txBody>
            <a:bodyPr/>
            <a:lstStyle/>
            <a:p>
              <a:endParaRPr lang="en-GB">
                <a:latin typeface="Frutiger 55 Roman"/>
              </a:endParaRPr>
            </a:p>
          </p:txBody>
        </p:sp>
      </p:grpSp>
      <p:sp>
        <p:nvSpPr>
          <p:cNvPr id="28699" name="Text Box 26"/>
          <p:cNvSpPr txBox="1">
            <a:spLocks noChangeArrowheads="1"/>
          </p:cNvSpPr>
          <p:nvPr/>
        </p:nvSpPr>
        <p:spPr bwMode="auto">
          <a:xfrm>
            <a:off x="5625296" y="5336387"/>
            <a:ext cx="3518704" cy="1015663"/>
          </a:xfrm>
          <a:prstGeom prst="rect">
            <a:avLst/>
          </a:prstGeom>
          <a:noFill/>
          <a:ln w="9525">
            <a:noFill/>
            <a:miter lim="800000"/>
            <a:headEnd/>
            <a:tailEnd/>
          </a:ln>
        </p:spPr>
        <p:txBody>
          <a:bodyPr wrap="square">
            <a:spAutoFit/>
          </a:bodyPr>
          <a:lstStyle/>
          <a:p>
            <a:pPr algn="r"/>
            <a:r>
              <a:rPr lang="it-IT" sz="1200" dirty="0" smtClean="0"/>
              <a:t>FSH = ormone follicolo stimolante</a:t>
            </a:r>
          </a:p>
          <a:p>
            <a:pPr algn="r"/>
            <a:r>
              <a:rPr lang="it-IT" sz="1200" dirty="0" smtClean="0"/>
              <a:t>LH =  ormone </a:t>
            </a:r>
            <a:r>
              <a:rPr lang="it-IT" sz="1200" dirty="0" err="1" smtClean="0"/>
              <a:t>luteinizzante</a:t>
            </a:r>
            <a:endParaRPr lang="it-IT" sz="1200" dirty="0" smtClean="0"/>
          </a:p>
          <a:p>
            <a:pPr algn="r"/>
            <a:r>
              <a:rPr lang="it-IT" sz="1200" dirty="0" smtClean="0"/>
              <a:t>SFA = analisi del fluido seminale</a:t>
            </a:r>
          </a:p>
          <a:p>
            <a:pPr algn="r"/>
            <a:r>
              <a:rPr lang="it-IT" sz="1200" dirty="0" err="1" smtClean="0"/>
              <a:t>SHBG=globuline</a:t>
            </a:r>
            <a:r>
              <a:rPr lang="it-IT" sz="1200" dirty="0" smtClean="0"/>
              <a:t> leganti gli ormoni sessuali</a:t>
            </a:r>
          </a:p>
          <a:p>
            <a:pPr algn="r"/>
            <a:r>
              <a:rPr lang="it-IT" sz="1200" dirty="0" err="1" smtClean="0"/>
              <a:t>T=</a:t>
            </a:r>
            <a:r>
              <a:rPr lang="it-IT" sz="1200" dirty="0" smtClean="0"/>
              <a:t> testosterone</a:t>
            </a:r>
            <a:endParaRPr lang="it-IT" sz="1200" dirty="0"/>
          </a:p>
        </p:txBody>
      </p:sp>
      <p:sp>
        <p:nvSpPr>
          <p:cNvPr id="28677" name="Rectangle 3"/>
          <p:cNvSpPr>
            <a:spLocks noChangeArrowheads="1"/>
          </p:cNvSpPr>
          <p:nvPr/>
        </p:nvSpPr>
        <p:spPr bwMode="auto">
          <a:xfrm>
            <a:off x="100013" y="6375400"/>
            <a:ext cx="3954929" cy="430887"/>
          </a:xfrm>
          <a:prstGeom prst="rect">
            <a:avLst/>
          </a:prstGeom>
          <a:noFill/>
          <a:ln w="9525" algn="ctr">
            <a:noFill/>
            <a:miter lim="800000"/>
            <a:headEnd/>
            <a:tailEnd/>
          </a:ln>
        </p:spPr>
        <p:txBody>
          <a:bodyPr wrap="none">
            <a:spAutoFit/>
          </a:bodyPr>
          <a:lstStyle/>
          <a:p>
            <a:r>
              <a:rPr lang="en-US" sz="1100" dirty="0" err="1">
                <a:solidFill>
                  <a:srgbClr val="0094D8"/>
                </a:solidFill>
                <a:latin typeface="Frutiger 55 Roman"/>
                <a:ea typeface="Batang"/>
                <a:cs typeface="Arial" pitchFamily="34" charset="0"/>
              </a:rPr>
              <a:t>Bhasin</a:t>
            </a:r>
            <a:r>
              <a:rPr lang="en-US" sz="1100" dirty="0">
                <a:solidFill>
                  <a:srgbClr val="0094D8"/>
                </a:solidFill>
                <a:latin typeface="Frutiger 55 Roman"/>
                <a:ea typeface="Batang"/>
                <a:cs typeface="Arial" pitchFamily="34" charset="0"/>
              </a:rPr>
              <a:t> S </a:t>
            </a:r>
            <a:r>
              <a:rPr lang="en-US" sz="1100" i="1" dirty="0">
                <a:solidFill>
                  <a:srgbClr val="0094D8"/>
                </a:solidFill>
                <a:latin typeface="Frutiger 55 Roman"/>
                <a:ea typeface="Batang"/>
                <a:cs typeface="Arial" pitchFamily="34" charset="0"/>
              </a:rPr>
              <a:t>et al</a:t>
            </a:r>
            <a:r>
              <a:rPr lang="en-US" sz="1100" dirty="0">
                <a:solidFill>
                  <a:srgbClr val="0094D8"/>
                </a:solidFill>
                <a:latin typeface="Frutiger 55 Roman"/>
                <a:ea typeface="Batang"/>
                <a:cs typeface="Arial" pitchFamily="34" charset="0"/>
              </a:rPr>
              <a:t>. </a:t>
            </a:r>
            <a:r>
              <a:rPr lang="en-US" sz="1100" i="1" dirty="0">
                <a:solidFill>
                  <a:srgbClr val="0094D8"/>
                </a:solidFill>
                <a:latin typeface="Frutiger 55 Roman"/>
                <a:ea typeface="Batang"/>
                <a:cs typeface="Arial" pitchFamily="34" charset="0"/>
              </a:rPr>
              <a:t>J </a:t>
            </a:r>
            <a:r>
              <a:rPr lang="en-US" sz="1100" i="1" dirty="0" err="1">
                <a:solidFill>
                  <a:srgbClr val="0094D8"/>
                </a:solidFill>
                <a:latin typeface="Frutiger 55 Roman"/>
                <a:ea typeface="Batang"/>
                <a:cs typeface="Arial" pitchFamily="34" charset="0"/>
              </a:rPr>
              <a:t>Clin</a:t>
            </a:r>
            <a:r>
              <a:rPr lang="en-US" sz="1100" i="1" dirty="0">
                <a:solidFill>
                  <a:srgbClr val="0094D8"/>
                </a:solidFill>
                <a:latin typeface="Frutiger 55 Roman"/>
                <a:ea typeface="Batang"/>
                <a:cs typeface="Arial" pitchFamily="34" charset="0"/>
              </a:rPr>
              <a:t> </a:t>
            </a:r>
            <a:r>
              <a:rPr lang="en-US" sz="1100" i="1" dirty="0" err="1">
                <a:solidFill>
                  <a:srgbClr val="0094D8"/>
                </a:solidFill>
                <a:latin typeface="Frutiger 55 Roman"/>
                <a:ea typeface="Batang"/>
                <a:cs typeface="Arial" pitchFamily="34" charset="0"/>
              </a:rPr>
              <a:t>Endocrinol</a:t>
            </a:r>
            <a:r>
              <a:rPr lang="en-US" sz="1100" i="1" dirty="0">
                <a:solidFill>
                  <a:srgbClr val="0094D8"/>
                </a:solidFill>
                <a:latin typeface="Frutiger 55 Roman"/>
                <a:ea typeface="Batang"/>
                <a:cs typeface="Arial" pitchFamily="34" charset="0"/>
              </a:rPr>
              <a:t> </a:t>
            </a:r>
            <a:r>
              <a:rPr lang="en-US" sz="1100" i="1" dirty="0" err="1">
                <a:solidFill>
                  <a:srgbClr val="0094D8"/>
                </a:solidFill>
                <a:latin typeface="Frutiger 55 Roman"/>
                <a:ea typeface="Batang"/>
                <a:cs typeface="Arial" pitchFamily="34" charset="0"/>
              </a:rPr>
              <a:t>Metab</a:t>
            </a:r>
            <a:r>
              <a:rPr lang="en-US" sz="1100" dirty="0">
                <a:solidFill>
                  <a:srgbClr val="0094D8"/>
                </a:solidFill>
                <a:latin typeface="Frutiger 55 Roman"/>
                <a:ea typeface="Batang"/>
                <a:cs typeface="Arial" pitchFamily="34" charset="0"/>
              </a:rPr>
              <a:t> 2006;91:1995–2010.</a:t>
            </a:r>
            <a:endParaRPr lang="en-GB" sz="1100" dirty="0">
              <a:solidFill>
                <a:srgbClr val="0094D8"/>
              </a:solidFill>
              <a:latin typeface="Frutiger 55 Roman"/>
              <a:ea typeface="Batang"/>
              <a:cs typeface="Arial" pitchFamily="34" charset="0"/>
            </a:endParaRPr>
          </a:p>
          <a:p>
            <a:r>
              <a:rPr lang="en-GB" sz="1100" dirty="0">
                <a:solidFill>
                  <a:srgbClr val="0094D8"/>
                </a:solidFill>
                <a:latin typeface="Frutiger 55 Roman"/>
                <a:ea typeface="Batang"/>
                <a:cs typeface="Arial" pitchFamily="34" charset="0"/>
              </a:rPr>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598489" y="977391"/>
            <a:ext cx="7361236" cy="895350"/>
          </a:xfrm>
        </p:spPr>
        <p:txBody>
          <a:bodyPr/>
          <a:lstStyle/>
          <a:p>
            <a:r>
              <a:rPr lang="it-IT" dirty="0" smtClean="0"/>
              <a:t>Caratteristiche di soggetto </a:t>
            </a:r>
            <a:r>
              <a:rPr lang="it-IT" dirty="0" err="1" smtClean="0"/>
              <a:t>ipogonadico</a:t>
            </a:r>
            <a:endParaRPr lang="it-IT" dirty="0"/>
          </a:p>
        </p:txBody>
      </p:sp>
      <p:sp>
        <p:nvSpPr>
          <p:cNvPr id="29699" name="Content Placeholder 2"/>
          <p:cNvSpPr>
            <a:spLocks noGrp="1"/>
          </p:cNvSpPr>
          <p:nvPr>
            <p:ph idx="1"/>
          </p:nvPr>
        </p:nvSpPr>
        <p:spPr>
          <a:xfrm>
            <a:off x="246743" y="1781175"/>
            <a:ext cx="4717143" cy="4344988"/>
          </a:xfrm>
        </p:spPr>
        <p:txBody>
          <a:bodyPr>
            <a:noAutofit/>
          </a:bodyPr>
          <a:lstStyle/>
          <a:p>
            <a:pPr lvl="0" algn="just"/>
            <a:r>
              <a:rPr lang="it-IT" sz="1200" dirty="0"/>
              <a:t>Paziente maschio: età 42 anni</a:t>
            </a:r>
          </a:p>
          <a:p>
            <a:pPr lvl="0" algn="just"/>
            <a:r>
              <a:rPr lang="it-IT" sz="1200" dirty="0"/>
              <a:t>Il paziente riporta aumento del peso che non risponde in maniera significativa alla dieta e all’esercizio fisico</a:t>
            </a:r>
          </a:p>
          <a:p>
            <a:pPr lvl="0" algn="just"/>
            <a:r>
              <a:rPr lang="it-IT" sz="1200" dirty="0"/>
              <a:t>Lamenta apnee notturne, calo della libido, disfunzione erettile, affaticamento, depressione e ipertensione (fino a 165/100 </a:t>
            </a:r>
            <a:r>
              <a:rPr lang="it-IT" sz="1200" dirty="0" err="1"/>
              <a:t>mmHg</a:t>
            </a:r>
            <a:r>
              <a:rPr lang="it-IT" sz="1200" dirty="0"/>
              <a:t>)</a:t>
            </a:r>
          </a:p>
          <a:p>
            <a:pPr lvl="0" algn="just"/>
            <a:r>
              <a:rPr lang="it-IT" sz="1200" dirty="0"/>
              <a:t>Non assume farmaci per il problema</a:t>
            </a:r>
          </a:p>
          <a:p>
            <a:pPr lvl="0" algn="just"/>
            <a:r>
              <a:rPr lang="it-IT" sz="1200" dirty="0"/>
              <a:t>Esame fisico:</a:t>
            </a:r>
          </a:p>
          <a:p>
            <a:pPr lvl="0" algn="just">
              <a:buNone/>
            </a:pPr>
            <a:r>
              <a:rPr lang="it-IT" sz="1200" dirty="0" smtClean="0"/>
              <a:t>	-Genitali </a:t>
            </a:r>
            <a:r>
              <a:rPr lang="it-IT" sz="1200" dirty="0"/>
              <a:t>esterni normali</a:t>
            </a:r>
          </a:p>
          <a:p>
            <a:pPr lvl="0" algn="just">
              <a:buNone/>
            </a:pPr>
            <a:r>
              <a:rPr lang="it-IT" sz="1200" dirty="0" smtClean="0"/>
              <a:t>	-Peli </a:t>
            </a:r>
            <a:r>
              <a:rPr lang="it-IT" sz="1200" dirty="0"/>
              <a:t>pubici di tipo femminile e </a:t>
            </a:r>
            <a:r>
              <a:rPr lang="it-IT" sz="1200" dirty="0" err="1"/>
              <a:t>lipomastia</a:t>
            </a:r>
            <a:endParaRPr lang="it-IT" sz="1200" dirty="0"/>
          </a:p>
          <a:p>
            <a:pPr lvl="0" algn="just"/>
            <a:r>
              <a:rPr lang="it-IT" sz="1200" dirty="0"/>
              <a:t>Questionario della scala AMS (</a:t>
            </a:r>
            <a:r>
              <a:rPr lang="it-IT" sz="1200" dirty="0" err="1"/>
              <a:t>AgingMales</a:t>
            </a:r>
            <a:r>
              <a:rPr lang="it-IT" sz="1200" dirty="0"/>
              <a:t>’ </a:t>
            </a:r>
            <a:r>
              <a:rPr lang="it-IT" sz="1200" dirty="0" err="1"/>
              <a:t>Symptoms</a:t>
            </a:r>
            <a:r>
              <a:rPr lang="it-IT" sz="1200" dirty="0"/>
              <a:t> Scale):</a:t>
            </a:r>
          </a:p>
          <a:p>
            <a:pPr algn="just">
              <a:buNone/>
            </a:pPr>
            <a:r>
              <a:rPr lang="it-IT" sz="1200" dirty="0" smtClean="0"/>
              <a:t>	50 </a:t>
            </a:r>
            <a:r>
              <a:rPr lang="it-IT" sz="1200" dirty="0"/>
              <a:t>punti – sintomi di una grave deficienza </a:t>
            </a:r>
            <a:r>
              <a:rPr lang="it-IT" sz="1200" dirty="0" err="1"/>
              <a:t>androgenica</a:t>
            </a:r>
            <a:endParaRPr lang="it-IT" sz="1200" dirty="0"/>
          </a:p>
          <a:p>
            <a:pPr lvl="0" algn="just"/>
            <a:r>
              <a:rPr lang="it-IT" sz="1200" dirty="0" smtClean="0"/>
              <a:t>Punteggio </a:t>
            </a:r>
            <a:r>
              <a:rPr sz="1200" dirty="0" smtClean="0"/>
              <a:t>IIEF </a:t>
            </a:r>
            <a:r>
              <a:rPr sz="1200" dirty="0"/>
              <a:t>(International Index of Erectile Function): </a:t>
            </a:r>
            <a:endParaRPr lang="it-IT" sz="1200" dirty="0"/>
          </a:p>
          <a:p>
            <a:pPr algn="just">
              <a:buNone/>
            </a:pPr>
            <a:r>
              <a:rPr sz="1200" dirty="0" smtClean="0"/>
              <a:t>	12 </a:t>
            </a:r>
            <a:r>
              <a:rPr lang="it-IT" sz="1200" dirty="0" smtClean="0"/>
              <a:t>punti (disfunzione erettile moderata)</a:t>
            </a:r>
            <a:endParaRPr lang="it-IT" sz="1200" dirty="0"/>
          </a:p>
          <a:p>
            <a:pPr algn="just"/>
            <a:r>
              <a:rPr lang="it-IT" sz="1200" dirty="0" smtClean="0"/>
              <a:t>Inventario </a:t>
            </a:r>
            <a:r>
              <a:rPr lang="it-IT" sz="1200" dirty="0"/>
              <a:t>della depressione di Beck: 20 punti – soddisfa i criteri di depressione grave</a:t>
            </a:r>
          </a:p>
          <a:p>
            <a:pPr lvl="0" algn="just"/>
            <a:r>
              <a:rPr lang="it-IT" sz="1200" dirty="0"/>
              <a:t>L’ecografia </a:t>
            </a:r>
            <a:r>
              <a:rPr lang="it-IT" sz="1200" dirty="0" err="1"/>
              <a:t>transrettale</a:t>
            </a:r>
            <a:r>
              <a:rPr lang="it-IT" sz="1200" dirty="0"/>
              <a:t> ha  rivelato un volume della prostata normale (20 ml) senza alcun segno patologico</a:t>
            </a:r>
          </a:p>
        </p:txBody>
      </p:sp>
      <p:graphicFrame>
        <p:nvGraphicFramePr>
          <p:cNvPr id="7" name="Content Placeholder 6"/>
          <p:cNvGraphicFramePr>
            <a:graphicFrameLocks noGrp="1"/>
          </p:cNvGraphicFramePr>
          <p:nvPr>
            <p:ph sz="half" idx="4294967295"/>
            <p:extLst>
              <p:ext uri="{D42A27DB-BD31-4B8C-83A1-F6EECF244321}">
                <p14:modId xmlns:p14="http://schemas.microsoft.com/office/powerpoint/2010/main" xmlns="" val="3818853775"/>
              </p:ext>
            </p:extLst>
          </p:nvPr>
        </p:nvGraphicFramePr>
        <p:xfrm>
          <a:off x="5003802" y="1638300"/>
          <a:ext cx="4038600" cy="4389120"/>
        </p:xfrm>
        <a:graphic>
          <a:graphicData uri="http://schemas.openxmlformats.org/drawingml/2006/table">
            <a:tbl>
              <a:tblPr firstRow="1" bandRow="1">
                <a:tableStyleId>{D7AC3CCA-C797-4891-BE02-D94E43425B78}</a:tableStyleId>
              </a:tblPr>
              <a:tblGrid>
                <a:gridCol w="2121827"/>
                <a:gridCol w="735693"/>
                <a:gridCol w="1181080"/>
              </a:tblGrid>
              <a:tr h="231470">
                <a:tc>
                  <a:txBody>
                    <a:bodyPr/>
                    <a:lstStyle/>
                    <a:p>
                      <a:r>
                        <a:rPr lang="en-GB" sz="1200" dirty="0" err="1" smtClean="0">
                          <a:solidFill>
                            <a:schemeClr val="accent6">
                              <a:lumMod val="75000"/>
                            </a:schemeClr>
                          </a:solidFill>
                        </a:rPr>
                        <a:t>Caratteristica</a:t>
                      </a:r>
                      <a:endParaRPr lang="en-GB" sz="1200" dirty="0">
                        <a:solidFill>
                          <a:schemeClr val="accent6">
                            <a:lumMod val="75000"/>
                          </a:schemeClr>
                        </a:solidFill>
                      </a:endParaRPr>
                    </a:p>
                  </a:txBody>
                  <a:tcPr/>
                </a:tc>
                <a:tc>
                  <a:txBody>
                    <a:bodyPr/>
                    <a:lstStyle/>
                    <a:p>
                      <a:r>
                        <a:rPr lang="en-GB" sz="1200" dirty="0" err="1" smtClean="0">
                          <a:solidFill>
                            <a:schemeClr val="accent6">
                              <a:lumMod val="75000"/>
                            </a:schemeClr>
                          </a:solidFill>
                        </a:rPr>
                        <a:t>Valore</a:t>
                      </a:r>
                      <a:endParaRPr lang="en-GB" sz="1200" dirty="0">
                        <a:solidFill>
                          <a:schemeClr val="accent6">
                            <a:lumMod val="75000"/>
                          </a:schemeClr>
                        </a:solidFill>
                      </a:endParaRPr>
                    </a:p>
                  </a:txBody>
                  <a:tcPr/>
                </a:tc>
                <a:tc>
                  <a:txBody>
                    <a:bodyPr/>
                    <a:lstStyle/>
                    <a:p>
                      <a:r>
                        <a:rPr lang="en-GB" sz="1200" baseline="0" dirty="0" smtClean="0">
                          <a:solidFill>
                            <a:schemeClr val="accent6">
                              <a:lumMod val="75000"/>
                            </a:schemeClr>
                          </a:solidFill>
                        </a:rPr>
                        <a:t>Range </a:t>
                      </a:r>
                      <a:r>
                        <a:rPr lang="en-GB" sz="1200" baseline="0" dirty="0" err="1" smtClean="0">
                          <a:solidFill>
                            <a:schemeClr val="accent6">
                              <a:lumMod val="75000"/>
                            </a:schemeClr>
                          </a:solidFill>
                        </a:rPr>
                        <a:t>n</a:t>
                      </a:r>
                      <a:r>
                        <a:rPr lang="en-GB" sz="1200" dirty="0" err="1" smtClean="0">
                          <a:solidFill>
                            <a:schemeClr val="accent6">
                              <a:lumMod val="75000"/>
                            </a:schemeClr>
                          </a:solidFill>
                        </a:rPr>
                        <a:t>ormale</a:t>
                      </a:r>
                      <a:endParaRPr lang="en-GB" sz="1200" dirty="0">
                        <a:solidFill>
                          <a:schemeClr val="accent6">
                            <a:lumMod val="75000"/>
                          </a:schemeClr>
                        </a:solidFill>
                      </a:endParaRPr>
                    </a:p>
                  </a:txBody>
                  <a:tcPr/>
                </a:tc>
              </a:tr>
              <a:tr h="260033">
                <a:tc>
                  <a:txBody>
                    <a:bodyPr/>
                    <a:lstStyle/>
                    <a:p>
                      <a:r>
                        <a:rPr lang="en-GB" sz="1200" baseline="0" dirty="0" smtClean="0">
                          <a:solidFill>
                            <a:schemeClr val="accent6">
                              <a:lumMod val="75000"/>
                            </a:schemeClr>
                          </a:solidFill>
                        </a:rPr>
                        <a:t>Testosterone </a:t>
                      </a:r>
                      <a:r>
                        <a:rPr lang="en-GB" sz="1200" smtClean="0">
                          <a:solidFill>
                            <a:schemeClr val="accent6">
                              <a:lumMod val="75000"/>
                            </a:schemeClr>
                          </a:solidFill>
                        </a:rPr>
                        <a:t>Totale</a:t>
                      </a:r>
                      <a:r>
                        <a:rPr lang="en-GB" sz="1200" dirty="0" smtClean="0">
                          <a:solidFill>
                            <a:schemeClr val="accent6">
                              <a:lumMod val="75000"/>
                            </a:schemeClr>
                          </a:solidFill>
                        </a:rPr>
                        <a:t> </a:t>
                      </a:r>
                      <a:r>
                        <a:rPr lang="en-GB" sz="1200" baseline="0" dirty="0" smtClean="0">
                          <a:solidFill>
                            <a:schemeClr val="accent6">
                              <a:lumMod val="75000"/>
                            </a:schemeClr>
                          </a:solidFill>
                        </a:rPr>
                        <a:t>(</a:t>
                      </a:r>
                      <a:r>
                        <a:rPr lang="en-GB" sz="1200" baseline="0" dirty="0" err="1" smtClean="0">
                          <a:solidFill>
                            <a:schemeClr val="accent6">
                              <a:lumMod val="75000"/>
                            </a:schemeClr>
                          </a:solidFill>
                        </a:rPr>
                        <a:t>nmol</a:t>
                      </a:r>
                      <a:r>
                        <a:rPr lang="en-GB" sz="1200" baseline="0" dirty="0" smtClean="0">
                          <a:solidFill>
                            <a:schemeClr val="accent6">
                              <a:lumMod val="75000"/>
                            </a:schemeClr>
                          </a:solidFill>
                        </a:rPr>
                        <a:t>/L)</a:t>
                      </a:r>
                      <a:endParaRPr lang="en-GB" sz="1200" dirty="0">
                        <a:solidFill>
                          <a:schemeClr val="accent6">
                            <a:lumMod val="75000"/>
                          </a:schemeClr>
                        </a:solidFill>
                      </a:endParaRPr>
                    </a:p>
                  </a:txBody>
                  <a:tcPr/>
                </a:tc>
                <a:tc>
                  <a:txBody>
                    <a:bodyPr/>
                    <a:lstStyle/>
                    <a:p>
                      <a:r>
                        <a:rPr lang="en-GB" sz="1200" dirty="0" smtClean="0">
                          <a:solidFill>
                            <a:schemeClr val="accent6">
                              <a:lumMod val="75000"/>
                            </a:schemeClr>
                          </a:solidFill>
                        </a:rPr>
                        <a:t>5.0</a:t>
                      </a:r>
                      <a:endParaRPr lang="en-GB" sz="1200" dirty="0">
                        <a:solidFill>
                          <a:schemeClr val="accent6">
                            <a:lumMod val="75000"/>
                          </a:schemeClr>
                        </a:solidFill>
                      </a:endParaRPr>
                    </a:p>
                  </a:txBody>
                  <a:tcPr/>
                </a:tc>
                <a:tc>
                  <a:txBody>
                    <a:bodyPr/>
                    <a:lstStyle/>
                    <a:p>
                      <a:pPr algn="ctr"/>
                      <a:r>
                        <a:rPr lang="en-GB" sz="1200" dirty="0" smtClean="0">
                          <a:solidFill>
                            <a:schemeClr val="accent6">
                              <a:lumMod val="75000"/>
                            </a:schemeClr>
                          </a:solidFill>
                        </a:rPr>
                        <a:t>13–33.5</a:t>
                      </a:r>
                      <a:endParaRPr lang="en-GB" sz="1200" dirty="0">
                        <a:solidFill>
                          <a:schemeClr val="accent6">
                            <a:lumMod val="75000"/>
                          </a:schemeClr>
                        </a:solidFill>
                      </a:endParaRPr>
                    </a:p>
                  </a:txBody>
                  <a:tcPr/>
                </a:tc>
              </a:tr>
              <a:tr h="260033">
                <a:tc>
                  <a:txBody>
                    <a:bodyPr/>
                    <a:lstStyle/>
                    <a:p>
                      <a:r>
                        <a:rPr lang="en-GB" sz="1200" dirty="0" smtClean="0">
                          <a:solidFill>
                            <a:schemeClr val="accent6">
                              <a:lumMod val="75000"/>
                            </a:schemeClr>
                          </a:solidFill>
                        </a:rPr>
                        <a:t>SHBG</a:t>
                      </a:r>
                      <a:endParaRPr lang="en-GB" sz="1200" dirty="0">
                        <a:solidFill>
                          <a:schemeClr val="accent6">
                            <a:lumMod val="75000"/>
                          </a:schemeClr>
                        </a:solidFill>
                      </a:endParaRPr>
                    </a:p>
                  </a:txBody>
                  <a:tcPr/>
                </a:tc>
                <a:tc>
                  <a:txBody>
                    <a:bodyPr/>
                    <a:lstStyle/>
                    <a:p>
                      <a:r>
                        <a:rPr lang="en-GB" sz="1200" dirty="0" smtClean="0">
                          <a:solidFill>
                            <a:schemeClr val="accent6">
                              <a:lumMod val="75000"/>
                            </a:schemeClr>
                          </a:solidFill>
                        </a:rPr>
                        <a:t>33.9</a:t>
                      </a:r>
                      <a:endParaRPr lang="en-GB" sz="1200" dirty="0">
                        <a:solidFill>
                          <a:schemeClr val="accent6">
                            <a:lumMod val="75000"/>
                          </a:schemeClr>
                        </a:solidFill>
                      </a:endParaRPr>
                    </a:p>
                  </a:txBody>
                  <a:tcPr/>
                </a:tc>
                <a:tc>
                  <a:txBody>
                    <a:bodyPr/>
                    <a:lstStyle/>
                    <a:p>
                      <a:pPr algn="ctr"/>
                      <a:r>
                        <a:rPr lang="en-GB" sz="1200" dirty="0" smtClean="0">
                          <a:solidFill>
                            <a:schemeClr val="accent6">
                              <a:lumMod val="75000"/>
                            </a:schemeClr>
                          </a:solidFill>
                        </a:rPr>
                        <a:t>12.9</a:t>
                      </a:r>
                      <a:r>
                        <a:rPr lang="en-GB" sz="1200" baseline="0" dirty="0" smtClean="0">
                          <a:solidFill>
                            <a:schemeClr val="accent6">
                              <a:lumMod val="75000"/>
                            </a:schemeClr>
                          </a:solidFill>
                        </a:rPr>
                        <a:t>–61.7 </a:t>
                      </a:r>
                      <a:endParaRPr lang="en-GB" sz="1200" dirty="0">
                        <a:solidFill>
                          <a:schemeClr val="accent6">
                            <a:lumMod val="75000"/>
                          </a:schemeClr>
                        </a:solidFill>
                      </a:endParaRPr>
                    </a:p>
                  </a:txBody>
                  <a:tcPr/>
                </a:tc>
              </a:tr>
              <a:tr h="260033">
                <a:tc>
                  <a:txBody>
                    <a:bodyPr/>
                    <a:lstStyle/>
                    <a:p>
                      <a:r>
                        <a:rPr lang="en-GB" sz="1200" dirty="0" err="1" smtClean="0">
                          <a:solidFill>
                            <a:schemeClr val="accent6">
                              <a:lumMod val="75000"/>
                            </a:schemeClr>
                          </a:solidFill>
                        </a:rPr>
                        <a:t>Leptina</a:t>
                      </a:r>
                      <a:r>
                        <a:rPr lang="en-GB" sz="1200" dirty="0" smtClean="0">
                          <a:solidFill>
                            <a:schemeClr val="accent6">
                              <a:lumMod val="75000"/>
                            </a:schemeClr>
                          </a:solidFill>
                        </a:rPr>
                        <a:t> (</a:t>
                      </a:r>
                      <a:r>
                        <a:rPr lang="en-GB" sz="1200" dirty="0" err="1" smtClean="0">
                          <a:solidFill>
                            <a:schemeClr val="accent6">
                              <a:lumMod val="75000"/>
                            </a:schemeClr>
                          </a:solidFill>
                        </a:rPr>
                        <a:t>ng</a:t>
                      </a:r>
                      <a:r>
                        <a:rPr lang="en-GB" sz="1200" dirty="0" smtClean="0">
                          <a:solidFill>
                            <a:schemeClr val="accent6">
                              <a:lumMod val="75000"/>
                            </a:schemeClr>
                          </a:solidFill>
                        </a:rPr>
                        <a:t>/</a:t>
                      </a:r>
                      <a:r>
                        <a:rPr lang="en-GB" sz="1200" dirty="0" err="1" smtClean="0">
                          <a:solidFill>
                            <a:schemeClr val="accent6">
                              <a:lumMod val="75000"/>
                            </a:schemeClr>
                          </a:solidFill>
                        </a:rPr>
                        <a:t>mL</a:t>
                      </a:r>
                      <a:r>
                        <a:rPr lang="en-GB" sz="1200" dirty="0" smtClean="0">
                          <a:solidFill>
                            <a:schemeClr val="accent6">
                              <a:lumMod val="75000"/>
                            </a:schemeClr>
                          </a:solidFill>
                        </a:rPr>
                        <a:t>)</a:t>
                      </a:r>
                      <a:endParaRPr lang="en-GB" sz="1200" dirty="0">
                        <a:solidFill>
                          <a:schemeClr val="accent6">
                            <a:lumMod val="75000"/>
                          </a:schemeClr>
                        </a:solidFill>
                      </a:endParaRPr>
                    </a:p>
                  </a:txBody>
                  <a:tcPr/>
                </a:tc>
                <a:tc>
                  <a:txBody>
                    <a:bodyPr/>
                    <a:lstStyle/>
                    <a:p>
                      <a:r>
                        <a:rPr lang="en-GB" sz="1200" dirty="0" smtClean="0">
                          <a:solidFill>
                            <a:schemeClr val="accent6">
                              <a:lumMod val="75000"/>
                            </a:schemeClr>
                          </a:solidFill>
                        </a:rPr>
                        <a:t>16.8</a:t>
                      </a:r>
                      <a:endParaRPr lang="en-GB" sz="1200" dirty="0">
                        <a:solidFill>
                          <a:schemeClr val="accent6">
                            <a:lumMod val="75000"/>
                          </a:schemeClr>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smtClean="0">
                          <a:solidFill>
                            <a:schemeClr val="accent6">
                              <a:lumMod val="75000"/>
                            </a:schemeClr>
                          </a:solidFill>
                        </a:rPr>
                        <a:t>&lt;12.0</a:t>
                      </a:r>
                    </a:p>
                  </a:txBody>
                  <a:tcPr/>
                </a:tc>
              </a:tr>
              <a:tr h="260033">
                <a:tc>
                  <a:txBody>
                    <a:bodyPr/>
                    <a:lstStyle/>
                    <a:p>
                      <a:r>
                        <a:rPr lang="en-GB" sz="1200" dirty="0" err="1" smtClean="0">
                          <a:solidFill>
                            <a:schemeClr val="accent6">
                              <a:lumMod val="75000"/>
                            </a:schemeClr>
                          </a:solidFill>
                        </a:rPr>
                        <a:t>Insulina</a:t>
                      </a:r>
                      <a:r>
                        <a:rPr lang="en-GB" sz="1200" dirty="0" smtClean="0">
                          <a:solidFill>
                            <a:schemeClr val="accent6">
                              <a:lumMod val="75000"/>
                            </a:schemeClr>
                          </a:solidFill>
                        </a:rPr>
                        <a:t> (mU/L</a:t>
                      </a:r>
                      <a:endParaRPr lang="en-GB" sz="1200" dirty="0">
                        <a:solidFill>
                          <a:schemeClr val="accent6">
                            <a:lumMod val="75000"/>
                          </a:schemeClr>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chemeClr val="accent6">
                              <a:lumMod val="75000"/>
                            </a:schemeClr>
                          </a:solidFill>
                        </a:rPr>
                        <a:t>17.5</a:t>
                      </a:r>
                      <a:endParaRPr lang="en-GB" sz="1200" dirty="0">
                        <a:solidFill>
                          <a:schemeClr val="accent6">
                            <a:lumMod val="75000"/>
                          </a:schemeClr>
                        </a:solidFill>
                      </a:endParaRPr>
                    </a:p>
                  </a:txBody>
                  <a:tcPr/>
                </a:tc>
                <a:tc>
                  <a:txBody>
                    <a:bodyPr/>
                    <a:lstStyle/>
                    <a:p>
                      <a:pPr algn="ctr"/>
                      <a:r>
                        <a:rPr lang="en-GB" sz="1200" dirty="0" smtClean="0">
                          <a:solidFill>
                            <a:schemeClr val="accent6">
                              <a:lumMod val="75000"/>
                            </a:schemeClr>
                          </a:solidFill>
                        </a:rPr>
                        <a:t>4.1 </a:t>
                      </a:r>
                      <a:endParaRPr lang="en-GB" sz="1200" dirty="0">
                        <a:solidFill>
                          <a:schemeClr val="accent6">
                            <a:lumMod val="75000"/>
                          </a:schemeClr>
                        </a:solidFill>
                      </a:endParaRPr>
                    </a:p>
                  </a:txBody>
                  <a:tcPr/>
                </a:tc>
              </a:tr>
              <a:tr h="260033">
                <a:tc>
                  <a:txBody>
                    <a:bodyPr/>
                    <a:lstStyle/>
                    <a:p>
                      <a:r>
                        <a:rPr lang="en-GB" sz="1200" dirty="0" err="1" smtClean="0">
                          <a:solidFill>
                            <a:schemeClr val="accent6">
                              <a:lumMod val="75000"/>
                            </a:schemeClr>
                          </a:solidFill>
                        </a:rPr>
                        <a:t>Estradiolo</a:t>
                      </a:r>
                      <a:endParaRPr lang="en-GB" sz="1200" dirty="0">
                        <a:solidFill>
                          <a:schemeClr val="accent6">
                            <a:lumMod val="75000"/>
                          </a:schemeClr>
                        </a:solidFill>
                      </a:endParaRPr>
                    </a:p>
                  </a:txBody>
                  <a:tcPr/>
                </a:tc>
                <a:tc>
                  <a:txBody>
                    <a:bodyPr/>
                    <a:lstStyle/>
                    <a:p>
                      <a:r>
                        <a:rPr lang="en-GB" sz="1200" dirty="0" smtClean="0">
                          <a:solidFill>
                            <a:schemeClr val="accent6">
                              <a:lumMod val="75000"/>
                            </a:schemeClr>
                          </a:solidFill>
                        </a:rPr>
                        <a:t>164</a:t>
                      </a:r>
                      <a:endParaRPr lang="en-GB" sz="1200" dirty="0">
                        <a:solidFill>
                          <a:schemeClr val="accent6">
                            <a:lumMod val="75000"/>
                          </a:schemeClr>
                        </a:solidFill>
                      </a:endParaRPr>
                    </a:p>
                  </a:txBody>
                  <a:tcPr/>
                </a:tc>
                <a:tc>
                  <a:txBody>
                    <a:bodyPr/>
                    <a:lstStyle/>
                    <a:p>
                      <a:pPr algn="ctr"/>
                      <a:r>
                        <a:rPr lang="en-GB" sz="1200" dirty="0" smtClean="0">
                          <a:solidFill>
                            <a:schemeClr val="accent6">
                              <a:lumMod val="75000"/>
                            </a:schemeClr>
                          </a:solidFill>
                        </a:rPr>
                        <a:t>20–240 </a:t>
                      </a:r>
                      <a:endParaRPr lang="en-GB" sz="1200" dirty="0">
                        <a:solidFill>
                          <a:schemeClr val="accent6">
                            <a:lumMod val="75000"/>
                          </a:schemeClr>
                        </a:solidFill>
                      </a:endParaRPr>
                    </a:p>
                  </a:txBody>
                  <a:tcPr/>
                </a:tc>
              </a:tr>
              <a:tr h="260033">
                <a:tc>
                  <a:txBody>
                    <a:bodyPr/>
                    <a:lstStyle/>
                    <a:p>
                      <a:r>
                        <a:rPr lang="en-GB" sz="1200" dirty="0" smtClean="0">
                          <a:solidFill>
                            <a:schemeClr val="accent6">
                              <a:lumMod val="75000"/>
                            </a:schemeClr>
                          </a:solidFill>
                        </a:rPr>
                        <a:t>Peso (kg) </a:t>
                      </a:r>
                      <a:endParaRPr lang="en-GB" sz="1200" dirty="0">
                        <a:solidFill>
                          <a:schemeClr val="accent6">
                            <a:lumMod val="75000"/>
                          </a:schemeClr>
                        </a:solidFill>
                      </a:endParaRPr>
                    </a:p>
                  </a:txBody>
                  <a:tcPr/>
                </a:tc>
                <a:tc>
                  <a:txBody>
                    <a:bodyPr/>
                    <a:lstStyle/>
                    <a:p>
                      <a:r>
                        <a:rPr lang="en-GB" sz="1200" dirty="0" smtClean="0">
                          <a:solidFill>
                            <a:schemeClr val="accent6">
                              <a:lumMod val="75000"/>
                            </a:schemeClr>
                          </a:solidFill>
                        </a:rPr>
                        <a:t>152.0</a:t>
                      </a:r>
                      <a:endParaRPr lang="en-GB" sz="1200" dirty="0">
                        <a:solidFill>
                          <a:schemeClr val="accent6">
                            <a:lumMod val="75000"/>
                          </a:schemeClr>
                        </a:solidFill>
                      </a:endParaRPr>
                    </a:p>
                  </a:txBody>
                  <a:tcPr/>
                </a:tc>
                <a:tc>
                  <a:txBody>
                    <a:bodyPr/>
                    <a:lstStyle/>
                    <a:p>
                      <a:pPr algn="ctr"/>
                      <a:r>
                        <a:rPr lang="en-GB" sz="1200" dirty="0" smtClean="0">
                          <a:solidFill>
                            <a:schemeClr val="accent6">
                              <a:lumMod val="75000"/>
                            </a:schemeClr>
                          </a:solidFill>
                        </a:rPr>
                        <a:t>NA</a:t>
                      </a:r>
                      <a:endParaRPr lang="en-GB" sz="1200" dirty="0">
                        <a:solidFill>
                          <a:schemeClr val="accent6">
                            <a:lumMod val="75000"/>
                          </a:schemeClr>
                        </a:solidFill>
                      </a:endParaRPr>
                    </a:p>
                  </a:txBody>
                  <a:tcPr/>
                </a:tc>
              </a:tr>
              <a:tr h="260033">
                <a:tc>
                  <a:txBody>
                    <a:bodyPr/>
                    <a:lstStyle/>
                    <a:p>
                      <a:r>
                        <a:rPr lang="en-GB" sz="1200" dirty="0" smtClean="0">
                          <a:solidFill>
                            <a:schemeClr val="accent6">
                              <a:lumMod val="75000"/>
                            </a:schemeClr>
                          </a:solidFill>
                        </a:rPr>
                        <a:t>BMI (kg/m</a:t>
                      </a:r>
                      <a:r>
                        <a:rPr lang="en-GB" sz="1200" baseline="30000" dirty="0" smtClean="0">
                          <a:solidFill>
                            <a:schemeClr val="accent6">
                              <a:lumMod val="75000"/>
                            </a:schemeClr>
                          </a:solidFill>
                        </a:rPr>
                        <a:t>2</a:t>
                      </a:r>
                      <a:r>
                        <a:rPr lang="en-GB" sz="1200" dirty="0" smtClean="0">
                          <a:solidFill>
                            <a:schemeClr val="accent6">
                              <a:lumMod val="75000"/>
                            </a:schemeClr>
                          </a:solidFill>
                        </a:rPr>
                        <a:t>)</a:t>
                      </a:r>
                      <a:endParaRPr lang="en-GB" sz="1200" dirty="0">
                        <a:solidFill>
                          <a:schemeClr val="accent6">
                            <a:lumMod val="75000"/>
                          </a:schemeClr>
                        </a:solidFill>
                      </a:endParaRPr>
                    </a:p>
                  </a:txBody>
                  <a:tcPr/>
                </a:tc>
                <a:tc>
                  <a:txBody>
                    <a:bodyPr/>
                    <a:lstStyle/>
                    <a:p>
                      <a:r>
                        <a:rPr lang="en-GB" sz="1200" dirty="0" smtClean="0">
                          <a:solidFill>
                            <a:schemeClr val="accent6">
                              <a:lumMod val="75000"/>
                            </a:schemeClr>
                          </a:solidFill>
                        </a:rPr>
                        <a:t>44.4</a:t>
                      </a:r>
                      <a:endParaRPr lang="en-GB" sz="1200" dirty="0">
                        <a:solidFill>
                          <a:schemeClr val="accent6">
                            <a:lumMod val="75000"/>
                          </a:schemeClr>
                        </a:solidFill>
                      </a:endParaRPr>
                    </a:p>
                  </a:txBody>
                  <a:tcPr/>
                </a:tc>
                <a:tc>
                  <a:txBody>
                    <a:bodyPr/>
                    <a:lstStyle/>
                    <a:p>
                      <a:pPr algn="ctr"/>
                      <a:r>
                        <a:rPr lang="en-GB" sz="1200" dirty="0" smtClean="0">
                          <a:solidFill>
                            <a:schemeClr val="accent6">
                              <a:lumMod val="75000"/>
                            </a:schemeClr>
                          </a:solidFill>
                        </a:rPr>
                        <a:t>29.8</a:t>
                      </a:r>
                      <a:endParaRPr lang="en-GB" sz="1200" dirty="0">
                        <a:solidFill>
                          <a:schemeClr val="accent6">
                            <a:lumMod val="75000"/>
                          </a:schemeClr>
                        </a:solidFill>
                      </a:endParaRPr>
                    </a:p>
                  </a:txBody>
                  <a:tcPr/>
                </a:tc>
              </a:tr>
              <a:tr h="260033">
                <a:tc>
                  <a:txBody>
                    <a:bodyPr/>
                    <a:lstStyle/>
                    <a:p>
                      <a:r>
                        <a:rPr lang="en-GB" sz="1200" dirty="0" err="1" smtClean="0">
                          <a:solidFill>
                            <a:schemeClr val="accent6">
                              <a:lumMod val="75000"/>
                            </a:schemeClr>
                          </a:solidFill>
                        </a:rPr>
                        <a:t>Circonferenza</a:t>
                      </a:r>
                      <a:r>
                        <a:rPr lang="en-GB" sz="1200" baseline="0" dirty="0" smtClean="0">
                          <a:solidFill>
                            <a:schemeClr val="accent6">
                              <a:lumMod val="75000"/>
                            </a:schemeClr>
                          </a:solidFill>
                        </a:rPr>
                        <a:t> </a:t>
                      </a:r>
                      <a:r>
                        <a:rPr lang="en-GB" sz="1200" baseline="0" dirty="0" err="1" smtClean="0">
                          <a:solidFill>
                            <a:schemeClr val="accent6">
                              <a:lumMod val="75000"/>
                            </a:schemeClr>
                          </a:solidFill>
                        </a:rPr>
                        <a:t>addominale</a:t>
                      </a:r>
                      <a:r>
                        <a:rPr lang="en-GB" sz="1200" dirty="0" smtClean="0">
                          <a:solidFill>
                            <a:schemeClr val="accent6">
                              <a:lumMod val="75000"/>
                            </a:schemeClr>
                          </a:solidFill>
                        </a:rPr>
                        <a:t> (cm)</a:t>
                      </a:r>
                      <a:endParaRPr lang="en-GB" sz="1200" dirty="0">
                        <a:solidFill>
                          <a:schemeClr val="accent6">
                            <a:lumMod val="75000"/>
                          </a:schemeClr>
                        </a:solidFill>
                      </a:endParaRPr>
                    </a:p>
                  </a:txBody>
                  <a:tcPr/>
                </a:tc>
                <a:tc>
                  <a:txBody>
                    <a:bodyPr/>
                    <a:lstStyle/>
                    <a:p>
                      <a:r>
                        <a:rPr lang="en-GB" sz="1200" dirty="0" smtClean="0">
                          <a:solidFill>
                            <a:schemeClr val="accent6">
                              <a:lumMod val="75000"/>
                            </a:schemeClr>
                          </a:solidFill>
                        </a:rPr>
                        <a:t>141</a:t>
                      </a:r>
                      <a:endParaRPr lang="en-GB" sz="1200" dirty="0">
                        <a:solidFill>
                          <a:schemeClr val="accent6">
                            <a:lumMod val="75000"/>
                          </a:schemeClr>
                        </a:solidFill>
                      </a:endParaRPr>
                    </a:p>
                  </a:txBody>
                  <a:tcPr/>
                </a:tc>
                <a:tc>
                  <a:txBody>
                    <a:bodyPr/>
                    <a:lstStyle/>
                    <a:p>
                      <a:pPr algn="ctr"/>
                      <a:r>
                        <a:rPr lang="en-GB" sz="1200" dirty="0" smtClean="0">
                          <a:solidFill>
                            <a:schemeClr val="accent6">
                              <a:lumMod val="75000"/>
                            </a:schemeClr>
                          </a:solidFill>
                        </a:rPr>
                        <a:t>96.0</a:t>
                      </a:r>
                      <a:endParaRPr lang="en-GB" sz="1200" dirty="0">
                        <a:solidFill>
                          <a:schemeClr val="accent6">
                            <a:lumMod val="75000"/>
                          </a:schemeClr>
                        </a:solidFill>
                      </a:endParaRPr>
                    </a:p>
                  </a:txBody>
                  <a:tcPr/>
                </a:tc>
              </a:tr>
              <a:tr h="260033">
                <a:tc>
                  <a:txBody>
                    <a:bodyPr/>
                    <a:lstStyle/>
                    <a:p>
                      <a:r>
                        <a:rPr lang="en-GB" sz="1200" dirty="0" err="1" smtClean="0">
                          <a:solidFill>
                            <a:schemeClr val="accent6">
                              <a:lumMod val="75000"/>
                            </a:schemeClr>
                          </a:solidFill>
                        </a:rPr>
                        <a:t>Pressione</a:t>
                      </a:r>
                      <a:r>
                        <a:rPr lang="en-GB" sz="1200" dirty="0" smtClean="0">
                          <a:solidFill>
                            <a:schemeClr val="accent6">
                              <a:lumMod val="75000"/>
                            </a:schemeClr>
                          </a:solidFill>
                        </a:rPr>
                        <a:t>  </a:t>
                      </a:r>
                      <a:r>
                        <a:rPr lang="en-GB" sz="1200" dirty="0" err="1" smtClean="0">
                          <a:solidFill>
                            <a:schemeClr val="accent6">
                              <a:lumMod val="75000"/>
                            </a:schemeClr>
                          </a:solidFill>
                        </a:rPr>
                        <a:t>sanguigna</a:t>
                      </a:r>
                      <a:r>
                        <a:rPr lang="en-GB" sz="1200" dirty="0" smtClean="0">
                          <a:solidFill>
                            <a:schemeClr val="accent6">
                              <a:lumMod val="75000"/>
                            </a:schemeClr>
                          </a:solidFill>
                        </a:rPr>
                        <a:t> (mmHg)</a:t>
                      </a:r>
                      <a:endParaRPr lang="en-GB" sz="1200" dirty="0">
                        <a:solidFill>
                          <a:schemeClr val="accent6">
                            <a:lumMod val="75000"/>
                          </a:schemeClr>
                        </a:solidFill>
                      </a:endParaRPr>
                    </a:p>
                  </a:txBody>
                  <a:tcPr/>
                </a:tc>
                <a:tc>
                  <a:txBody>
                    <a:bodyPr/>
                    <a:lstStyle/>
                    <a:p>
                      <a:r>
                        <a:rPr lang="en-GB" sz="1200" dirty="0" smtClean="0">
                          <a:solidFill>
                            <a:schemeClr val="accent6">
                              <a:lumMod val="75000"/>
                            </a:schemeClr>
                          </a:solidFill>
                        </a:rPr>
                        <a:t>140/90</a:t>
                      </a:r>
                      <a:endParaRPr lang="en-GB" sz="1200" dirty="0">
                        <a:solidFill>
                          <a:schemeClr val="accent6">
                            <a:lumMod val="75000"/>
                          </a:schemeClr>
                        </a:solidFill>
                      </a:endParaRPr>
                    </a:p>
                  </a:txBody>
                  <a:tcPr/>
                </a:tc>
                <a:tc>
                  <a:txBody>
                    <a:bodyPr/>
                    <a:lstStyle/>
                    <a:p>
                      <a:pPr algn="ctr"/>
                      <a:r>
                        <a:rPr lang="en-GB" sz="1200" dirty="0" smtClean="0">
                          <a:solidFill>
                            <a:schemeClr val="accent6">
                              <a:lumMod val="75000"/>
                            </a:schemeClr>
                          </a:solidFill>
                        </a:rPr>
                        <a:t>–</a:t>
                      </a:r>
                      <a:endParaRPr lang="en-GB" sz="1200" dirty="0">
                        <a:solidFill>
                          <a:schemeClr val="accent6">
                            <a:lumMod val="75000"/>
                          </a:schemeClr>
                        </a:solidFill>
                      </a:endParaRPr>
                    </a:p>
                  </a:txBody>
                  <a:tcPr/>
                </a:tc>
              </a:tr>
              <a:tr h="260033">
                <a:tc>
                  <a:txBody>
                    <a:bodyPr/>
                    <a:lstStyle/>
                    <a:p>
                      <a:r>
                        <a:rPr lang="en-GB" sz="1200" dirty="0" err="1" smtClean="0">
                          <a:solidFill>
                            <a:schemeClr val="accent6">
                              <a:lumMod val="75000"/>
                            </a:schemeClr>
                          </a:solidFill>
                        </a:rPr>
                        <a:t>Colesterolo</a:t>
                      </a:r>
                      <a:r>
                        <a:rPr lang="en-GB" sz="1200" dirty="0" smtClean="0">
                          <a:solidFill>
                            <a:schemeClr val="accent6">
                              <a:lumMod val="75000"/>
                            </a:schemeClr>
                          </a:solidFill>
                        </a:rPr>
                        <a:t> (mmol/L)</a:t>
                      </a:r>
                      <a:endParaRPr lang="en-GB" sz="1200" dirty="0">
                        <a:solidFill>
                          <a:schemeClr val="accent6">
                            <a:lumMod val="75000"/>
                          </a:schemeClr>
                        </a:solidFill>
                      </a:endParaRPr>
                    </a:p>
                  </a:txBody>
                  <a:tcPr/>
                </a:tc>
                <a:tc>
                  <a:txBody>
                    <a:bodyPr/>
                    <a:lstStyle/>
                    <a:p>
                      <a:r>
                        <a:rPr lang="en-GB" sz="1200" dirty="0" smtClean="0">
                          <a:solidFill>
                            <a:schemeClr val="accent6">
                              <a:lumMod val="75000"/>
                            </a:schemeClr>
                          </a:solidFill>
                        </a:rPr>
                        <a:t>5.5</a:t>
                      </a:r>
                      <a:endParaRPr lang="en-GB" sz="1200" dirty="0">
                        <a:solidFill>
                          <a:schemeClr val="accent6">
                            <a:lumMod val="75000"/>
                          </a:schemeClr>
                        </a:solidFill>
                      </a:endParaRPr>
                    </a:p>
                  </a:txBody>
                  <a:tcPr/>
                </a:tc>
                <a:tc>
                  <a:txBody>
                    <a:bodyPr/>
                    <a:lstStyle/>
                    <a:p>
                      <a:pPr algn="ctr"/>
                      <a:r>
                        <a:rPr lang="en-GB" sz="1200" dirty="0" smtClean="0">
                          <a:solidFill>
                            <a:schemeClr val="accent6">
                              <a:lumMod val="75000"/>
                            </a:schemeClr>
                          </a:solidFill>
                        </a:rPr>
                        <a:t>3.3–5.2</a:t>
                      </a:r>
                      <a:endParaRPr lang="en-GB" sz="1200" dirty="0">
                        <a:solidFill>
                          <a:schemeClr val="accent6">
                            <a:lumMod val="75000"/>
                          </a:schemeClr>
                        </a:solidFill>
                      </a:endParaRPr>
                    </a:p>
                  </a:txBody>
                  <a:tcPr/>
                </a:tc>
              </a:tr>
              <a:tr h="260033">
                <a:tc>
                  <a:txBody>
                    <a:bodyPr/>
                    <a:lstStyle/>
                    <a:p>
                      <a:r>
                        <a:rPr lang="en-GB" sz="1200" dirty="0" smtClean="0">
                          <a:solidFill>
                            <a:schemeClr val="accent6">
                              <a:lumMod val="75000"/>
                            </a:schemeClr>
                          </a:solidFill>
                        </a:rPr>
                        <a:t>HDL (mmol/L)</a:t>
                      </a:r>
                      <a:endParaRPr lang="en-GB" sz="1200" dirty="0">
                        <a:solidFill>
                          <a:schemeClr val="accent6">
                            <a:lumMod val="75000"/>
                          </a:schemeClr>
                        </a:solidFill>
                      </a:endParaRPr>
                    </a:p>
                  </a:txBody>
                  <a:tcPr/>
                </a:tc>
                <a:tc>
                  <a:txBody>
                    <a:bodyPr/>
                    <a:lstStyle/>
                    <a:p>
                      <a:r>
                        <a:rPr lang="en-GB" sz="1200" dirty="0" smtClean="0">
                          <a:solidFill>
                            <a:schemeClr val="accent6">
                              <a:lumMod val="75000"/>
                            </a:schemeClr>
                          </a:solidFill>
                        </a:rPr>
                        <a:t>1.3</a:t>
                      </a:r>
                      <a:endParaRPr lang="en-GB" sz="1200" dirty="0">
                        <a:solidFill>
                          <a:schemeClr val="accent6">
                            <a:lumMod val="75000"/>
                          </a:schemeClr>
                        </a:solidFill>
                      </a:endParaRPr>
                    </a:p>
                  </a:txBody>
                  <a:tcPr/>
                </a:tc>
                <a:tc>
                  <a:txBody>
                    <a:bodyPr/>
                    <a:lstStyle/>
                    <a:p>
                      <a:pPr algn="ctr"/>
                      <a:r>
                        <a:rPr lang="en-GB" sz="1200" dirty="0" smtClean="0">
                          <a:solidFill>
                            <a:schemeClr val="accent6">
                              <a:lumMod val="75000"/>
                            </a:schemeClr>
                          </a:solidFill>
                        </a:rPr>
                        <a:t>0.9–2.6 </a:t>
                      </a:r>
                      <a:endParaRPr lang="en-GB" sz="1200" dirty="0">
                        <a:solidFill>
                          <a:schemeClr val="accent6">
                            <a:lumMod val="75000"/>
                          </a:schemeClr>
                        </a:solidFill>
                      </a:endParaRPr>
                    </a:p>
                  </a:txBody>
                  <a:tcPr/>
                </a:tc>
              </a:tr>
              <a:tr h="260033">
                <a:tc>
                  <a:txBody>
                    <a:bodyPr/>
                    <a:lstStyle/>
                    <a:p>
                      <a:r>
                        <a:rPr lang="en-GB" sz="1200" dirty="0" smtClean="0">
                          <a:solidFill>
                            <a:schemeClr val="accent6">
                              <a:lumMod val="75000"/>
                            </a:schemeClr>
                          </a:solidFill>
                        </a:rPr>
                        <a:t>LDL (mmol/L)</a:t>
                      </a:r>
                      <a:endParaRPr lang="en-GB" sz="1200" dirty="0">
                        <a:solidFill>
                          <a:schemeClr val="accent6">
                            <a:lumMod val="75000"/>
                          </a:schemeClr>
                        </a:solidFill>
                      </a:endParaRPr>
                    </a:p>
                  </a:txBody>
                  <a:tcPr/>
                </a:tc>
                <a:tc>
                  <a:txBody>
                    <a:bodyPr/>
                    <a:lstStyle/>
                    <a:p>
                      <a:r>
                        <a:rPr lang="en-GB" sz="1200" dirty="0" smtClean="0">
                          <a:solidFill>
                            <a:schemeClr val="accent6">
                              <a:lumMod val="75000"/>
                            </a:schemeClr>
                          </a:solidFill>
                        </a:rPr>
                        <a:t>3.4</a:t>
                      </a:r>
                      <a:endParaRPr lang="en-GB" sz="1200" dirty="0">
                        <a:solidFill>
                          <a:schemeClr val="accent6">
                            <a:lumMod val="75000"/>
                          </a:schemeClr>
                        </a:solidFill>
                      </a:endParaRPr>
                    </a:p>
                  </a:txBody>
                  <a:tcPr/>
                </a:tc>
                <a:tc>
                  <a:txBody>
                    <a:bodyPr/>
                    <a:lstStyle/>
                    <a:p>
                      <a:pPr algn="ctr"/>
                      <a:r>
                        <a:rPr lang="en-GB" sz="1200" dirty="0" smtClean="0">
                          <a:solidFill>
                            <a:schemeClr val="accent6">
                              <a:lumMod val="75000"/>
                            </a:schemeClr>
                          </a:solidFill>
                        </a:rPr>
                        <a:t>0.0</a:t>
                      </a:r>
                      <a:r>
                        <a:rPr lang="en-GB" sz="1200" baseline="0" dirty="0" smtClean="0">
                          <a:solidFill>
                            <a:schemeClr val="accent6">
                              <a:lumMod val="75000"/>
                            </a:schemeClr>
                          </a:solidFill>
                        </a:rPr>
                        <a:t>–3.7</a:t>
                      </a:r>
                      <a:endParaRPr lang="en-GB" sz="1200" dirty="0">
                        <a:solidFill>
                          <a:schemeClr val="accent6">
                            <a:lumMod val="75000"/>
                          </a:schemeClr>
                        </a:solidFill>
                      </a:endParaRPr>
                    </a:p>
                  </a:txBody>
                  <a:tcPr/>
                </a:tc>
              </a:tr>
              <a:tr h="260033">
                <a:tc>
                  <a:txBody>
                    <a:bodyPr/>
                    <a:lstStyle/>
                    <a:p>
                      <a:r>
                        <a:rPr lang="en-GB" sz="1200" dirty="0" err="1" smtClean="0">
                          <a:solidFill>
                            <a:schemeClr val="accent6">
                              <a:lumMod val="75000"/>
                            </a:schemeClr>
                          </a:solidFill>
                        </a:rPr>
                        <a:t>Trigliceridi</a:t>
                      </a:r>
                      <a:r>
                        <a:rPr lang="en-GB" sz="1200" dirty="0" smtClean="0">
                          <a:solidFill>
                            <a:schemeClr val="accent6">
                              <a:lumMod val="75000"/>
                            </a:schemeClr>
                          </a:solidFill>
                        </a:rPr>
                        <a:t> (mmol/L)</a:t>
                      </a:r>
                      <a:endParaRPr lang="en-GB" sz="1200" dirty="0">
                        <a:solidFill>
                          <a:schemeClr val="accent6">
                            <a:lumMod val="75000"/>
                          </a:schemeClr>
                        </a:solidFill>
                      </a:endParaRPr>
                    </a:p>
                  </a:txBody>
                  <a:tcPr/>
                </a:tc>
                <a:tc>
                  <a:txBody>
                    <a:bodyPr/>
                    <a:lstStyle/>
                    <a:p>
                      <a:r>
                        <a:rPr lang="en-GB" sz="1200" dirty="0" smtClean="0">
                          <a:solidFill>
                            <a:schemeClr val="accent6">
                              <a:lumMod val="75000"/>
                            </a:schemeClr>
                          </a:solidFill>
                        </a:rPr>
                        <a:t>2.3</a:t>
                      </a:r>
                      <a:endParaRPr lang="en-GB" sz="1200" dirty="0">
                        <a:solidFill>
                          <a:schemeClr val="accent6">
                            <a:lumMod val="75000"/>
                          </a:schemeClr>
                        </a:solidFill>
                      </a:endParaRPr>
                    </a:p>
                  </a:txBody>
                  <a:tcPr/>
                </a:tc>
                <a:tc>
                  <a:txBody>
                    <a:bodyPr/>
                    <a:lstStyle/>
                    <a:p>
                      <a:pPr algn="ctr"/>
                      <a:r>
                        <a:rPr lang="en-GB" sz="1200" dirty="0" smtClean="0">
                          <a:solidFill>
                            <a:schemeClr val="accent6">
                              <a:lumMod val="75000"/>
                            </a:schemeClr>
                          </a:solidFill>
                        </a:rPr>
                        <a:t>0.1–2.2 </a:t>
                      </a:r>
                      <a:endParaRPr lang="en-GB" sz="1200" dirty="0">
                        <a:solidFill>
                          <a:schemeClr val="accent6">
                            <a:lumMod val="75000"/>
                          </a:schemeClr>
                        </a:solidFill>
                      </a:endParaRPr>
                    </a:p>
                  </a:txBody>
                  <a:tcPr/>
                </a:tc>
              </a:tr>
              <a:tr h="260033">
                <a:tc>
                  <a:txBody>
                    <a:bodyPr/>
                    <a:lstStyle/>
                    <a:p>
                      <a:r>
                        <a:rPr lang="en-GB" sz="1200" dirty="0" err="1" smtClean="0">
                          <a:solidFill>
                            <a:schemeClr val="accent6">
                              <a:lumMod val="75000"/>
                            </a:schemeClr>
                          </a:solidFill>
                        </a:rPr>
                        <a:t>Glucosio</a:t>
                      </a:r>
                      <a:r>
                        <a:rPr lang="en-GB" sz="1200" dirty="0" smtClean="0">
                          <a:solidFill>
                            <a:schemeClr val="accent6">
                              <a:lumMod val="75000"/>
                            </a:schemeClr>
                          </a:solidFill>
                        </a:rPr>
                        <a:t> (mmol/L)</a:t>
                      </a:r>
                      <a:endParaRPr lang="en-GB" sz="1200" dirty="0">
                        <a:solidFill>
                          <a:schemeClr val="accent6">
                            <a:lumMod val="75000"/>
                          </a:schemeClr>
                        </a:solidFill>
                      </a:endParaRPr>
                    </a:p>
                  </a:txBody>
                  <a:tcPr/>
                </a:tc>
                <a:tc>
                  <a:txBody>
                    <a:bodyPr/>
                    <a:lstStyle/>
                    <a:p>
                      <a:r>
                        <a:rPr lang="en-GB" sz="1200" dirty="0" smtClean="0">
                          <a:solidFill>
                            <a:schemeClr val="accent6">
                              <a:lumMod val="75000"/>
                            </a:schemeClr>
                          </a:solidFill>
                        </a:rPr>
                        <a:t> 5.0</a:t>
                      </a:r>
                      <a:endParaRPr lang="en-GB" sz="1200" dirty="0">
                        <a:solidFill>
                          <a:schemeClr val="accent6">
                            <a:lumMod val="75000"/>
                          </a:schemeClr>
                        </a:solidFill>
                      </a:endParaRPr>
                    </a:p>
                  </a:txBody>
                  <a:tcPr/>
                </a:tc>
                <a:tc>
                  <a:txBody>
                    <a:bodyPr/>
                    <a:lstStyle/>
                    <a:p>
                      <a:pPr algn="ctr"/>
                      <a:r>
                        <a:rPr lang="en-GB" sz="1200" dirty="0" smtClean="0">
                          <a:solidFill>
                            <a:schemeClr val="accent6">
                              <a:lumMod val="75000"/>
                            </a:schemeClr>
                          </a:solidFill>
                        </a:rPr>
                        <a:t>3.05–6.38</a:t>
                      </a:r>
                      <a:endParaRPr lang="en-GB" sz="1200" dirty="0">
                        <a:solidFill>
                          <a:schemeClr val="accent6">
                            <a:lumMod val="75000"/>
                          </a:schemeClr>
                        </a:solidFill>
                      </a:endParaRPr>
                    </a:p>
                  </a:txBody>
                  <a:tcPr/>
                </a:tc>
              </a:tr>
              <a:tr h="260033">
                <a:tc>
                  <a:txBody>
                    <a:bodyPr/>
                    <a:lstStyle/>
                    <a:p>
                      <a:r>
                        <a:rPr lang="en-GB" sz="1200" baseline="0" dirty="0" smtClean="0">
                          <a:solidFill>
                            <a:schemeClr val="accent6">
                              <a:lumMod val="75000"/>
                            </a:schemeClr>
                          </a:solidFill>
                        </a:rPr>
                        <a:t> PSA </a:t>
                      </a:r>
                      <a:r>
                        <a:rPr lang="en-GB" sz="1200" baseline="0" dirty="0" err="1" smtClean="0">
                          <a:solidFill>
                            <a:schemeClr val="accent6">
                              <a:lumMod val="75000"/>
                            </a:schemeClr>
                          </a:solidFill>
                        </a:rPr>
                        <a:t>Totale</a:t>
                      </a:r>
                      <a:r>
                        <a:rPr lang="en-GB" sz="1200" baseline="0" dirty="0" smtClean="0">
                          <a:solidFill>
                            <a:schemeClr val="accent6">
                              <a:lumMod val="75000"/>
                            </a:schemeClr>
                          </a:solidFill>
                        </a:rPr>
                        <a:t> </a:t>
                      </a:r>
                      <a:r>
                        <a:rPr lang="en-GB" sz="1200" dirty="0" smtClean="0">
                          <a:solidFill>
                            <a:schemeClr val="accent6">
                              <a:lumMod val="75000"/>
                            </a:schemeClr>
                          </a:solidFill>
                        </a:rPr>
                        <a:t>(</a:t>
                      </a:r>
                      <a:r>
                        <a:rPr lang="en-GB" sz="1200" dirty="0" err="1" smtClean="0">
                          <a:solidFill>
                            <a:schemeClr val="accent6">
                              <a:lumMod val="75000"/>
                            </a:schemeClr>
                          </a:solidFill>
                        </a:rPr>
                        <a:t>ngml</a:t>
                      </a:r>
                      <a:r>
                        <a:rPr lang="en-GB" sz="1200" dirty="0" smtClean="0">
                          <a:solidFill>
                            <a:schemeClr val="accent6">
                              <a:lumMod val="75000"/>
                            </a:schemeClr>
                          </a:solidFill>
                        </a:rPr>
                        <a:t>/L)</a:t>
                      </a:r>
                      <a:endParaRPr lang="en-GB" sz="1200" dirty="0">
                        <a:solidFill>
                          <a:schemeClr val="accent6">
                            <a:lumMod val="75000"/>
                          </a:schemeClr>
                        </a:solidFill>
                      </a:endParaRPr>
                    </a:p>
                  </a:txBody>
                  <a:tcPr/>
                </a:tc>
                <a:tc>
                  <a:txBody>
                    <a:bodyPr/>
                    <a:lstStyle/>
                    <a:p>
                      <a:r>
                        <a:rPr lang="en-GB" sz="1200" dirty="0" smtClean="0">
                          <a:solidFill>
                            <a:schemeClr val="accent6">
                              <a:lumMod val="75000"/>
                            </a:schemeClr>
                          </a:solidFill>
                        </a:rPr>
                        <a:t>0.4</a:t>
                      </a:r>
                      <a:endParaRPr lang="en-GB" sz="1200" dirty="0">
                        <a:solidFill>
                          <a:schemeClr val="accent6">
                            <a:lumMod val="75000"/>
                          </a:schemeClr>
                        </a:solidFill>
                      </a:endParaRPr>
                    </a:p>
                  </a:txBody>
                  <a:tcPr/>
                </a:tc>
                <a:tc>
                  <a:txBody>
                    <a:bodyPr/>
                    <a:lstStyle/>
                    <a:p>
                      <a:pPr algn="ctr"/>
                      <a:r>
                        <a:rPr lang="en-GB" sz="1200" dirty="0" smtClean="0">
                          <a:solidFill>
                            <a:schemeClr val="accent6">
                              <a:lumMod val="75000"/>
                            </a:schemeClr>
                          </a:solidFill>
                        </a:rPr>
                        <a:t>0.0</a:t>
                      </a:r>
                      <a:r>
                        <a:rPr lang="en-GB" sz="1200" baseline="0" dirty="0" smtClean="0">
                          <a:solidFill>
                            <a:schemeClr val="accent6">
                              <a:lumMod val="75000"/>
                            </a:schemeClr>
                          </a:solidFill>
                        </a:rPr>
                        <a:t> – 4.0 </a:t>
                      </a:r>
                      <a:endParaRPr lang="en-GB" sz="1200" dirty="0">
                        <a:solidFill>
                          <a:schemeClr val="accent6">
                            <a:lumMod val="75000"/>
                          </a:schemeClr>
                        </a:solidFill>
                      </a:endParaRPr>
                    </a:p>
                  </a:txBody>
                  <a:tcPr/>
                </a:tc>
              </a:tr>
            </a:tbl>
          </a:graphicData>
        </a:graphic>
      </p:graphicFrame>
      <p:sp>
        <p:nvSpPr>
          <p:cNvPr id="29771" name="Rectangle 3"/>
          <p:cNvSpPr>
            <a:spLocks noChangeArrowheads="1"/>
          </p:cNvSpPr>
          <p:nvPr/>
        </p:nvSpPr>
        <p:spPr bwMode="auto">
          <a:xfrm>
            <a:off x="100013" y="6375400"/>
            <a:ext cx="4998484" cy="430887"/>
          </a:xfrm>
          <a:prstGeom prst="rect">
            <a:avLst/>
          </a:prstGeom>
          <a:noFill/>
          <a:ln w="9525" algn="ctr">
            <a:noFill/>
            <a:miter lim="800000"/>
            <a:headEnd/>
            <a:tailEnd/>
          </a:ln>
        </p:spPr>
        <p:txBody>
          <a:bodyPr wrap="none">
            <a:spAutoFit/>
          </a:bodyPr>
          <a:lstStyle/>
          <a:p>
            <a:r>
              <a:rPr lang="en-US" sz="1100" dirty="0" err="1">
                <a:solidFill>
                  <a:srgbClr val="0094D8"/>
                </a:solidFill>
                <a:latin typeface="Frutiger 55 Roman"/>
                <a:ea typeface="Batang"/>
                <a:cs typeface="Arial" pitchFamily="34" charset="0"/>
              </a:rPr>
              <a:t>Tishova</a:t>
            </a:r>
            <a:r>
              <a:rPr lang="en-US" sz="1100" dirty="0">
                <a:solidFill>
                  <a:srgbClr val="0094D8"/>
                </a:solidFill>
                <a:latin typeface="Frutiger 55 Roman"/>
                <a:ea typeface="Batang"/>
                <a:cs typeface="Arial" pitchFamily="34" charset="0"/>
              </a:rPr>
              <a:t> Y, </a:t>
            </a:r>
            <a:r>
              <a:rPr lang="en-US" sz="1100" dirty="0" err="1">
                <a:solidFill>
                  <a:srgbClr val="0094D8"/>
                </a:solidFill>
                <a:latin typeface="Frutiger 55 Roman"/>
                <a:ea typeface="Batang"/>
                <a:cs typeface="Arial" pitchFamily="34" charset="0"/>
              </a:rPr>
              <a:t>Kalinchenko</a:t>
            </a:r>
            <a:r>
              <a:rPr lang="en-US" sz="1100" dirty="0">
                <a:solidFill>
                  <a:srgbClr val="0094D8"/>
                </a:solidFill>
                <a:latin typeface="Frutiger 55 Roman"/>
                <a:ea typeface="Batang"/>
                <a:cs typeface="Arial" pitchFamily="34" charset="0"/>
              </a:rPr>
              <a:t> S. </a:t>
            </a:r>
            <a:r>
              <a:rPr lang="en-US" sz="1100" i="1" dirty="0" err="1">
                <a:solidFill>
                  <a:srgbClr val="0094D8"/>
                </a:solidFill>
                <a:latin typeface="Frutiger 55 Roman"/>
                <a:ea typeface="Batang"/>
                <a:cs typeface="Arial" pitchFamily="34" charset="0"/>
              </a:rPr>
              <a:t>Arq</a:t>
            </a:r>
            <a:r>
              <a:rPr lang="en-US" sz="1100" i="1" dirty="0">
                <a:solidFill>
                  <a:srgbClr val="0094D8"/>
                </a:solidFill>
                <a:latin typeface="Frutiger 55 Roman"/>
                <a:ea typeface="Batang"/>
                <a:cs typeface="Arial" pitchFamily="34" charset="0"/>
              </a:rPr>
              <a:t> Bras </a:t>
            </a:r>
            <a:r>
              <a:rPr lang="en-US" sz="1100" i="1" dirty="0" err="1">
                <a:solidFill>
                  <a:srgbClr val="0094D8"/>
                </a:solidFill>
                <a:latin typeface="Frutiger 55 Roman"/>
                <a:ea typeface="Batang"/>
                <a:cs typeface="Arial" pitchFamily="34" charset="0"/>
              </a:rPr>
              <a:t>Endocrinol</a:t>
            </a:r>
            <a:r>
              <a:rPr lang="en-US" sz="1100" i="1" dirty="0">
                <a:solidFill>
                  <a:srgbClr val="0094D8"/>
                </a:solidFill>
                <a:latin typeface="Frutiger 55 Roman"/>
                <a:ea typeface="Batang"/>
                <a:cs typeface="Arial" pitchFamily="34" charset="0"/>
              </a:rPr>
              <a:t> </a:t>
            </a:r>
            <a:r>
              <a:rPr lang="en-US" sz="1100" i="1" dirty="0" err="1">
                <a:solidFill>
                  <a:srgbClr val="0094D8"/>
                </a:solidFill>
                <a:latin typeface="Frutiger 55 Roman"/>
                <a:ea typeface="Batang"/>
                <a:cs typeface="Arial" pitchFamily="34" charset="0"/>
              </a:rPr>
              <a:t>Metabol</a:t>
            </a:r>
            <a:r>
              <a:rPr lang="en-US" sz="1100" dirty="0">
                <a:solidFill>
                  <a:srgbClr val="0094D8"/>
                </a:solidFill>
                <a:latin typeface="Frutiger 55 Roman"/>
                <a:ea typeface="Batang"/>
                <a:cs typeface="Arial" pitchFamily="34" charset="0"/>
              </a:rPr>
              <a:t> 2009;53:1047–1051.</a:t>
            </a:r>
            <a:endParaRPr lang="en-GB" sz="1100" dirty="0">
              <a:solidFill>
                <a:srgbClr val="0094D8"/>
              </a:solidFill>
              <a:latin typeface="Frutiger 55 Roman"/>
              <a:ea typeface="Batang"/>
              <a:cs typeface="Arial" pitchFamily="34" charset="0"/>
            </a:endParaRPr>
          </a:p>
          <a:p>
            <a:r>
              <a:rPr lang="en-GB" sz="1100" dirty="0">
                <a:solidFill>
                  <a:srgbClr val="0094D8"/>
                </a:solidFill>
                <a:latin typeface="Frutiger 55 Roman"/>
                <a:ea typeface="Batang"/>
                <a:cs typeface="Arial" pitchFamily="34" charset="0"/>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5"/>
          <p:cNvSpPr>
            <a:spLocks noGrp="1" noChangeArrowheads="1"/>
          </p:cNvSpPr>
          <p:nvPr>
            <p:ph type="title"/>
          </p:nvPr>
        </p:nvSpPr>
        <p:spPr/>
        <p:txBody>
          <a:bodyPr/>
          <a:lstStyle/>
          <a:p>
            <a:r>
              <a:rPr lang="it-IT" dirty="0" smtClean="0"/>
              <a:t>Esame fisico di uomini adulti </a:t>
            </a:r>
            <a:br>
              <a:rPr lang="it-IT" dirty="0" smtClean="0"/>
            </a:br>
            <a:r>
              <a:rPr lang="it-IT" dirty="0" smtClean="0"/>
              <a:t>con sospetto </a:t>
            </a:r>
            <a:r>
              <a:rPr lang="it-IT" dirty="0" err="1" smtClean="0"/>
              <a:t>ipogonadismo</a:t>
            </a:r>
            <a:r>
              <a:rPr lang="it-IT" dirty="0" smtClean="0"/>
              <a:t> </a:t>
            </a:r>
            <a:endParaRPr lang="it-IT" dirty="0"/>
          </a:p>
        </p:txBody>
      </p:sp>
      <p:sp>
        <p:nvSpPr>
          <p:cNvPr id="28675" name="Rectangle 4"/>
          <p:cNvSpPr>
            <a:spLocks noGrp="1" noChangeArrowheads="1"/>
          </p:cNvSpPr>
          <p:nvPr>
            <p:ph idx="1"/>
          </p:nvPr>
        </p:nvSpPr>
        <p:spPr/>
        <p:txBody>
          <a:bodyPr>
            <a:normAutofit fontScale="77500" lnSpcReduction="20000"/>
          </a:bodyPr>
          <a:lstStyle/>
          <a:p>
            <a:pPr lvl="0"/>
            <a:r>
              <a:rPr lang="it-IT" dirty="0"/>
              <a:t>Storia clinica </a:t>
            </a:r>
            <a:r>
              <a:rPr lang="it-IT" dirty="0" smtClean="0"/>
              <a:t>dettagliata</a:t>
            </a:r>
            <a:endParaRPr lang="it-IT" dirty="0"/>
          </a:p>
          <a:p>
            <a:pPr lvl="0"/>
            <a:r>
              <a:rPr lang="it-IT" dirty="0"/>
              <a:t>Esami generali </a:t>
            </a:r>
            <a:r>
              <a:rPr lang="it-IT" dirty="0" smtClean="0"/>
              <a:t>e pressione sanguigna</a:t>
            </a:r>
            <a:endParaRPr lang="it-IT" dirty="0"/>
          </a:p>
          <a:p>
            <a:pPr lvl="0"/>
            <a:r>
              <a:rPr lang="it-IT" dirty="0"/>
              <a:t>Caratteristiche sessuali secondarie: virilizzazione (diminuzione dei peli corporei e della crescita della barba)</a:t>
            </a:r>
          </a:p>
          <a:p>
            <a:pPr lvl="0"/>
            <a:r>
              <a:rPr lang="it-IT" dirty="0"/>
              <a:t>Esame testicolare, annotando dimensioni e consistenza (</a:t>
            </a:r>
            <a:r>
              <a:rPr lang="it-IT" dirty="0" err="1"/>
              <a:t>range</a:t>
            </a:r>
            <a:r>
              <a:rPr lang="it-IT" dirty="0"/>
              <a:t> approssimativi dei testicoli normali nell’adulto)</a:t>
            </a:r>
          </a:p>
          <a:p>
            <a:pPr lvl="0"/>
            <a:r>
              <a:rPr lang="it-IT" dirty="0"/>
              <a:t>Indice di massa corporea (BMI)</a:t>
            </a:r>
          </a:p>
          <a:p>
            <a:pPr lvl="0"/>
            <a:r>
              <a:rPr lang="it-IT" dirty="0"/>
              <a:t>Circonferenza addominale</a:t>
            </a:r>
          </a:p>
          <a:p>
            <a:pPr lvl="0"/>
            <a:r>
              <a:rPr lang="it-IT" dirty="0"/>
              <a:t>Proporzioni corporee (ad es., distribuzione femminile del grasso corporeo)</a:t>
            </a:r>
          </a:p>
          <a:p>
            <a:pPr lvl="0"/>
            <a:r>
              <a:rPr lang="it-IT" dirty="0"/>
              <a:t>Peli pubici (densità, distribuzione)</a:t>
            </a:r>
          </a:p>
          <a:p>
            <a:pPr lvl="0"/>
            <a:r>
              <a:rPr lang="it-IT" dirty="0"/>
              <a:t>Pene (dimensioni)</a:t>
            </a:r>
          </a:p>
          <a:p>
            <a:pPr lvl="0"/>
            <a:r>
              <a:rPr lang="it-IT" dirty="0"/>
              <a:t>Scroto (pigmentazione, ecc.) e testicoli (masse, volumi, ecc.)</a:t>
            </a:r>
          </a:p>
          <a:p>
            <a:pPr lvl="0"/>
            <a:r>
              <a:rPr lang="it-IT" dirty="0"/>
              <a:t>Funicolo spermatico (varicocele)</a:t>
            </a:r>
          </a:p>
          <a:p>
            <a:pPr lvl="0"/>
            <a:r>
              <a:rPr lang="it-IT" dirty="0"/>
              <a:t>Ginecomastia</a:t>
            </a:r>
          </a:p>
        </p:txBody>
      </p:sp>
      <p:sp>
        <p:nvSpPr>
          <p:cNvPr id="30724" name="Slide Number Placeholder 3"/>
          <p:cNvSpPr>
            <a:spLocks noGrp="1"/>
          </p:cNvSpPr>
          <p:nvPr>
            <p:ph type="sldNum" sz="quarter" idx="4294967295"/>
          </p:nvPr>
        </p:nvSpPr>
        <p:spPr bwMode="auto">
          <a:xfrm>
            <a:off x="7010400" y="6356350"/>
            <a:ext cx="2133600" cy="365125"/>
          </a:xfrm>
          <a:prstGeom prst="rect">
            <a:avLst/>
          </a:prstGeom>
          <a:noFill/>
          <a:ln>
            <a:miter lim="800000"/>
            <a:headEnd/>
            <a:tailEnd/>
          </a:ln>
        </p:spPr>
        <p:txBody>
          <a:bodyPr/>
          <a:lstStyle/>
          <a:p>
            <a:pPr defTabSz="801688"/>
            <a:fld id="{54C3C0AD-3B05-40D2-B532-1D415AC45700}" type="slidenum">
              <a:rPr lang="fr-FR">
                <a:solidFill>
                  <a:schemeClr val="bg2"/>
                </a:solidFill>
                <a:latin typeface="Frutiger 55 Roman"/>
              </a:rPr>
              <a:pPr defTabSz="801688"/>
              <a:t>10</a:t>
            </a:fld>
            <a:endParaRPr lang="fr-FR">
              <a:solidFill>
                <a:schemeClr val="bg2"/>
              </a:solidFill>
              <a:latin typeface="Frutiger 55 Roman"/>
            </a:endParaRPr>
          </a:p>
        </p:txBody>
      </p:sp>
      <p:sp>
        <p:nvSpPr>
          <p:cNvPr id="30725" name="Rectangle 3"/>
          <p:cNvSpPr>
            <a:spLocks noChangeArrowheads="1"/>
          </p:cNvSpPr>
          <p:nvPr/>
        </p:nvSpPr>
        <p:spPr bwMode="auto">
          <a:xfrm>
            <a:off x="100013" y="6375400"/>
            <a:ext cx="4283545" cy="430887"/>
          </a:xfrm>
          <a:prstGeom prst="rect">
            <a:avLst/>
          </a:prstGeom>
          <a:noFill/>
          <a:ln w="9525" algn="ctr">
            <a:noFill/>
            <a:miter lim="800000"/>
            <a:headEnd/>
            <a:tailEnd/>
          </a:ln>
        </p:spPr>
        <p:txBody>
          <a:bodyPr wrap="none">
            <a:spAutoFit/>
          </a:bodyPr>
          <a:lstStyle/>
          <a:p>
            <a:r>
              <a:rPr lang="en-US" sz="1100" dirty="0">
                <a:solidFill>
                  <a:srgbClr val="0094D8"/>
                </a:solidFill>
                <a:latin typeface="Frutiger 55 Roman"/>
                <a:ea typeface="Batang"/>
                <a:cs typeface="Batang"/>
              </a:rPr>
              <a:t>AACE </a:t>
            </a:r>
            <a:r>
              <a:rPr lang="en-US" sz="1100" dirty="0" err="1">
                <a:solidFill>
                  <a:srgbClr val="0094D8"/>
                </a:solidFill>
                <a:latin typeface="Frutiger 55 Roman"/>
                <a:ea typeface="Batang"/>
                <a:cs typeface="Batang"/>
              </a:rPr>
              <a:t>Hypogonadism</a:t>
            </a:r>
            <a:r>
              <a:rPr lang="en-US" sz="1100" dirty="0">
                <a:solidFill>
                  <a:srgbClr val="0094D8"/>
                </a:solidFill>
                <a:latin typeface="Frutiger 55 Roman"/>
                <a:ea typeface="Batang"/>
                <a:cs typeface="Batang"/>
              </a:rPr>
              <a:t> Task Force. </a:t>
            </a:r>
            <a:r>
              <a:rPr lang="en-US" sz="1100" i="1" dirty="0" err="1">
                <a:solidFill>
                  <a:srgbClr val="0094D8"/>
                </a:solidFill>
                <a:latin typeface="Frutiger 55 Roman"/>
                <a:ea typeface="Batang"/>
                <a:cs typeface="Batang"/>
              </a:rPr>
              <a:t>Endocr</a:t>
            </a:r>
            <a:r>
              <a:rPr lang="en-US" sz="1100" i="1" dirty="0">
                <a:solidFill>
                  <a:srgbClr val="0094D8"/>
                </a:solidFill>
                <a:latin typeface="Frutiger 55 Roman"/>
                <a:ea typeface="Batang"/>
                <a:cs typeface="Batang"/>
              </a:rPr>
              <a:t> </a:t>
            </a:r>
            <a:r>
              <a:rPr lang="en-US" sz="1100" i="1" dirty="0" err="1">
                <a:solidFill>
                  <a:srgbClr val="0094D8"/>
                </a:solidFill>
                <a:latin typeface="Frutiger 55 Roman"/>
                <a:ea typeface="Batang"/>
                <a:cs typeface="Batang"/>
              </a:rPr>
              <a:t>Pract</a:t>
            </a:r>
            <a:r>
              <a:rPr lang="en-US" sz="1100" dirty="0">
                <a:solidFill>
                  <a:srgbClr val="0094D8"/>
                </a:solidFill>
                <a:latin typeface="Frutiger 55 Roman"/>
                <a:ea typeface="Batang"/>
                <a:cs typeface="Batang"/>
              </a:rPr>
              <a:t> 2002;8:439–456</a:t>
            </a:r>
            <a:r>
              <a:rPr lang="en-US" sz="1100" dirty="0">
                <a:solidFill>
                  <a:srgbClr val="0094D8"/>
                </a:solidFill>
                <a:latin typeface="Frutiger 55 Roman"/>
                <a:ea typeface="Batang"/>
                <a:cs typeface="Arial" pitchFamily="34" charset="0"/>
              </a:rPr>
              <a:t>.</a:t>
            </a:r>
            <a:endParaRPr lang="en-GB" sz="1100" dirty="0">
              <a:solidFill>
                <a:srgbClr val="0094D8"/>
              </a:solidFill>
              <a:latin typeface="Frutiger 55 Roman"/>
              <a:ea typeface="Batang"/>
              <a:cs typeface="Arial" pitchFamily="34" charset="0"/>
            </a:endParaRPr>
          </a:p>
          <a:p>
            <a:r>
              <a:rPr lang="en-GB" sz="1100" dirty="0">
                <a:solidFill>
                  <a:srgbClr val="0094D8"/>
                </a:solidFill>
                <a:latin typeface="Frutiger 55 Roman"/>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ChangeArrowheads="1"/>
          </p:cNvSpPr>
          <p:nvPr>
            <p:ph type="title"/>
          </p:nvPr>
        </p:nvSpPr>
        <p:spPr>
          <a:xfrm>
            <a:off x="610846" y="878535"/>
            <a:ext cx="7361236" cy="895350"/>
          </a:xfrm>
        </p:spPr>
        <p:txBody>
          <a:bodyPr/>
          <a:lstStyle/>
          <a:p>
            <a:r>
              <a:rPr lang="it-IT" dirty="0" smtClean="0"/>
              <a:t>Diagnosi ormonale</a:t>
            </a:r>
            <a:endParaRPr lang="it-IT" dirty="0"/>
          </a:p>
        </p:txBody>
      </p:sp>
      <p:sp>
        <p:nvSpPr>
          <p:cNvPr id="31747" name="Rectangle 3"/>
          <p:cNvSpPr>
            <a:spLocks noGrp="1" noChangeArrowheads="1"/>
          </p:cNvSpPr>
          <p:nvPr>
            <p:ph idx="1"/>
          </p:nvPr>
        </p:nvSpPr>
        <p:spPr>
          <a:xfrm>
            <a:off x="541338" y="1781175"/>
            <a:ext cx="8105776" cy="4344988"/>
          </a:xfrm>
        </p:spPr>
        <p:txBody>
          <a:bodyPr>
            <a:normAutofit/>
          </a:bodyPr>
          <a:lstStyle/>
          <a:p>
            <a:pPr lvl="0" algn="just"/>
            <a:r>
              <a:rPr lang="it-IT" sz="2000" dirty="0"/>
              <a:t>La diagnosi di base nell’</a:t>
            </a:r>
            <a:r>
              <a:rPr lang="it-IT" sz="2000" dirty="0" err="1"/>
              <a:t>ipogonadismo</a:t>
            </a:r>
            <a:r>
              <a:rPr lang="it-IT" sz="2000" dirty="0"/>
              <a:t> maschile include sempre una valutazione dei livelli di testosterone, FSH e LH</a:t>
            </a:r>
          </a:p>
          <a:p>
            <a:pPr lvl="0" algn="just">
              <a:buNone/>
            </a:pPr>
            <a:r>
              <a:rPr lang="it-IT" sz="2000" dirty="0" smtClean="0"/>
              <a:t>	-Il </a:t>
            </a:r>
            <a:r>
              <a:rPr lang="it-IT" sz="2000" dirty="0"/>
              <a:t>testosterone rivela l’attività endocrina del testicolo (assicurarsi di aver tenuto conto dei ritmi circadiani)</a:t>
            </a:r>
          </a:p>
          <a:p>
            <a:pPr lvl="0" algn="just">
              <a:buNone/>
            </a:pPr>
            <a:r>
              <a:rPr lang="it-IT" sz="2000" dirty="0" smtClean="0"/>
              <a:t>	-LH </a:t>
            </a:r>
            <a:r>
              <a:rPr lang="it-IT" sz="2000" dirty="0"/>
              <a:t>e </a:t>
            </a:r>
            <a:r>
              <a:rPr lang="it-IT" sz="2000" dirty="0" smtClean="0"/>
              <a:t>FSH </a:t>
            </a:r>
            <a:r>
              <a:rPr lang="it-IT" sz="2000" dirty="0"/>
              <a:t>sono indicatori delle funzioni ipofisarie e permettono la valutazione eziologica dell’ipogonadismo </a:t>
            </a:r>
            <a:endParaRPr lang="it-IT" sz="2000" dirty="0" smtClean="0"/>
          </a:p>
          <a:p>
            <a:pPr lvl="0" algn="just">
              <a:buNone/>
            </a:pPr>
            <a:endParaRPr lang="it-IT" sz="2000" dirty="0"/>
          </a:p>
          <a:p>
            <a:pPr lvl="0" algn="just"/>
            <a:r>
              <a:rPr lang="it-IT" sz="2000" dirty="0"/>
              <a:t>Un aumento delle gonadotropine è indice di </a:t>
            </a:r>
            <a:r>
              <a:rPr lang="it-IT" sz="2000" dirty="0" err="1"/>
              <a:t>ipogonadismo</a:t>
            </a:r>
            <a:r>
              <a:rPr lang="it-IT" sz="2000" dirty="0"/>
              <a:t> primario, una diminuzione delle gonadotropine in associazione con una diminuzione del testosterone è indice di </a:t>
            </a:r>
            <a:r>
              <a:rPr lang="it-IT" sz="2000" dirty="0" err="1"/>
              <a:t>ipogonadismo</a:t>
            </a:r>
            <a:r>
              <a:rPr lang="it-IT" sz="2000" dirty="0"/>
              <a:t> secondario. </a:t>
            </a:r>
          </a:p>
        </p:txBody>
      </p:sp>
      <p:sp>
        <p:nvSpPr>
          <p:cNvPr id="31748" name="Slide Number Placeholder 3"/>
          <p:cNvSpPr>
            <a:spLocks noGrp="1"/>
          </p:cNvSpPr>
          <p:nvPr>
            <p:ph type="sldNum" sz="quarter" idx="4294967295"/>
          </p:nvPr>
        </p:nvSpPr>
        <p:spPr bwMode="auto">
          <a:xfrm>
            <a:off x="7010400" y="6356350"/>
            <a:ext cx="2133600" cy="365125"/>
          </a:xfrm>
          <a:prstGeom prst="rect">
            <a:avLst/>
          </a:prstGeom>
          <a:noFill/>
          <a:ln>
            <a:miter lim="800000"/>
            <a:headEnd/>
            <a:tailEnd/>
          </a:ln>
        </p:spPr>
        <p:txBody>
          <a:bodyPr/>
          <a:lstStyle/>
          <a:p>
            <a:pPr defTabSz="801688"/>
            <a:fld id="{D4CA57E5-8A9C-4FB9-912D-1E6CA10DEE87}" type="slidenum">
              <a:rPr lang="fr-FR">
                <a:solidFill>
                  <a:schemeClr val="bg2"/>
                </a:solidFill>
              </a:rPr>
              <a:pPr defTabSz="801688"/>
              <a:t>11</a:t>
            </a:fld>
            <a:endParaRPr lang="fr-FR">
              <a:solidFill>
                <a:schemeClr val="bg2"/>
              </a:solidFill>
            </a:endParaRPr>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5"/>
          <p:cNvSpPr>
            <a:spLocks noGrp="1" noChangeArrowheads="1"/>
          </p:cNvSpPr>
          <p:nvPr>
            <p:ph type="title"/>
          </p:nvPr>
        </p:nvSpPr>
        <p:spPr>
          <a:xfrm>
            <a:off x="598489" y="1002099"/>
            <a:ext cx="7361236" cy="895350"/>
          </a:xfrm>
        </p:spPr>
        <p:txBody>
          <a:bodyPr/>
          <a:lstStyle/>
          <a:p>
            <a:r>
              <a:rPr lang="it-IT" dirty="0" smtClean="0"/>
              <a:t>Questionari</a:t>
            </a:r>
            <a:endParaRPr lang="it-IT" dirty="0"/>
          </a:p>
        </p:txBody>
      </p:sp>
      <p:sp>
        <p:nvSpPr>
          <p:cNvPr id="30723" name="Rectangle 3"/>
          <p:cNvSpPr>
            <a:spLocks noGrp="1" noChangeArrowheads="1"/>
          </p:cNvSpPr>
          <p:nvPr>
            <p:ph idx="1"/>
          </p:nvPr>
        </p:nvSpPr>
        <p:spPr/>
        <p:txBody>
          <a:bodyPr/>
          <a:lstStyle/>
          <a:p>
            <a:pPr lvl="0" algn="just"/>
            <a:r>
              <a:rPr lang="it-IT" dirty="0"/>
              <a:t>I sintomi clinici dell’ipogonadismo non sono </a:t>
            </a:r>
            <a:r>
              <a:rPr lang="it-IT" dirty="0" smtClean="0"/>
              <a:t>facilmente </a:t>
            </a:r>
            <a:r>
              <a:rPr lang="it-IT" dirty="0"/>
              <a:t>identificabili negli uomini più anziani a causa dei cambiamenti dovuti </a:t>
            </a:r>
            <a:r>
              <a:rPr lang="it-IT" dirty="0" smtClean="0"/>
              <a:t>all’età</a:t>
            </a:r>
          </a:p>
          <a:p>
            <a:pPr lvl="0" algn="just"/>
            <a:endParaRPr lang="it-IT" dirty="0"/>
          </a:p>
          <a:p>
            <a:pPr lvl="0" algn="just"/>
            <a:r>
              <a:rPr lang="it-IT" dirty="0"/>
              <a:t>I questionari associano la valutazione dei sintomi prevalenti </a:t>
            </a:r>
            <a:r>
              <a:rPr lang="it-IT" dirty="0" smtClean="0"/>
              <a:t>a valori di basso testosterone</a:t>
            </a:r>
          </a:p>
          <a:p>
            <a:pPr lvl="0" algn="just"/>
            <a:endParaRPr lang="en-GB" dirty="0" smtClean="0"/>
          </a:p>
          <a:p>
            <a:pPr lvl="0" algn="just"/>
            <a:r>
              <a:rPr lang="it-IT" dirty="0"/>
              <a:t>I questionari includono: il questionario di </a:t>
            </a:r>
            <a:r>
              <a:rPr lang="it-IT" dirty="0" smtClean="0"/>
              <a:t>St.Louis </a:t>
            </a:r>
            <a:r>
              <a:rPr lang="it-IT" dirty="0"/>
              <a:t>e la scala </a:t>
            </a:r>
            <a:r>
              <a:rPr lang="it-IT" dirty="0" smtClean="0"/>
              <a:t> AMS </a:t>
            </a:r>
            <a:r>
              <a:rPr lang="it-IT" dirty="0"/>
              <a:t>(</a:t>
            </a:r>
            <a:r>
              <a:rPr lang="it-IT" dirty="0" err="1"/>
              <a:t>Aging</a:t>
            </a:r>
            <a:r>
              <a:rPr lang="it-IT" dirty="0"/>
              <a:t> </a:t>
            </a:r>
            <a:r>
              <a:rPr lang="it-IT" dirty="0" err="1"/>
              <a:t>Males</a:t>
            </a:r>
            <a:r>
              <a:rPr lang="it-IT" dirty="0"/>
              <a:t>’ </a:t>
            </a:r>
            <a:r>
              <a:rPr lang="it-IT" dirty="0" err="1"/>
              <a:t>Symptoms</a:t>
            </a:r>
            <a:r>
              <a:rPr lang="it-IT" dirty="0"/>
              <a:t> Scale)</a:t>
            </a:r>
          </a:p>
          <a:p>
            <a:pPr lvl="1" algn="just"/>
            <a:endParaRPr lang="en-GB" dirty="0"/>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6"/>
          <p:cNvSpPr>
            <a:spLocks noGrp="1" noChangeArrowheads="1"/>
          </p:cNvSpPr>
          <p:nvPr>
            <p:ph type="title"/>
          </p:nvPr>
        </p:nvSpPr>
        <p:spPr>
          <a:xfrm>
            <a:off x="598488" y="1026819"/>
            <a:ext cx="8545511" cy="895350"/>
          </a:xfrm>
        </p:spPr>
        <p:txBody>
          <a:bodyPr>
            <a:normAutofit fontScale="90000"/>
          </a:bodyPr>
          <a:lstStyle/>
          <a:p>
            <a:r>
              <a:rPr lang="it-IT" dirty="0" smtClean="0"/>
              <a:t>La pubblicazione recente di due importanti linee guida ha portato chiarezza nel processo di diagnosi</a:t>
            </a:r>
            <a:endParaRPr lang="it-IT" dirty="0"/>
          </a:p>
        </p:txBody>
      </p:sp>
      <p:sp>
        <p:nvSpPr>
          <p:cNvPr id="33795" name="Rectangle 2"/>
          <p:cNvSpPr>
            <a:spLocks noGrp="1" noChangeArrowheads="1"/>
          </p:cNvSpPr>
          <p:nvPr>
            <p:ph idx="1"/>
          </p:nvPr>
        </p:nvSpPr>
        <p:spPr>
          <a:xfrm>
            <a:off x="598487" y="1991244"/>
            <a:ext cx="8269741" cy="4344988"/>
          </a:xfrm>
        </p:spPr>
        <p:txBody>
          <a:bodyPr>
            <a:normAutofit lnSpcReduction="10000"/>
          </a:bodyPr>
          <a:lstStyle/>
          <a:p>
            <a:pPr algn="just">
              <a:buNone/>
            </a:pPr>
            <a:endParaRPr lang="en-GB" sz="2000" dirty="0" smtClean="0"/>
          </a:p>
          <a:p>
            <a:pPr lvl="0" algn="just"/>
            <a:r>
              <a:rPr lang="it-IT" sz="2000" dirty="0"/>
              <a:t>Non esiste un valore soglia inferiore generalmente riconosciuto  che delimiti la normalità e non è chiaro se  le differenze a livello geografico siano dovute a differenze etniche o a percezioni diverse </a:t>
            </a:r>
            <a:r>
              <a:rPr lang="it-IT" sz="2000" dirty="0" smtClean="0"/>
              <a:t>dei </a:t>
            </a:r>
            <a:r>
              <a:rPr lang="it-IT" sz="2000" dirty="0"/>
              <a:t>medici </a:t>
            </a:r>
            <a:endParaRPr lang="it-IT" sz="2000" dirty="0" smtClean="0"/>
          </a:p>
          <a:p>
            <a:pPr lvl="0" algn="just"/>
            <a:endParaRPr lang="it-IT" sz="2000" dirty="0"/>
          </a:p>
          <a:p>
            <a:pPr lvl="0" algn="just"/>
            <a:r>
              <a:rPr lang="it-IT" sz="2000" dirty="0"/>
              <a:t>Tuttavia, vi è un accordo generale su:</a:t>
            </a:r>
          </a:p>
          <a:p>
            <a:pPr algn="just">
              <a:buNone/>
            </a:pPr>
            <a:r>
              <a:rPr lang="it-IT" sz="2000" dirty="0" smtClean="0"/>
              <a:t>	-</a:t>
            </a:r>
            <a:r>
              <a:rPr lang="it-IT" sz="2000" dirty="0"/>
              <a:t> </a:t>
            </a:r>
            <a:r>
              <a:rPr lang="it-IT" sz="2000" dirty="0" smtClean="0"/>
              <a:t>TT </a:t>
            </a:r>
            <a:r>
              <a:rPr lang="it-IT" sz="2000" dirty="0"/>
              <a:t>(T totale) oltre 12 </a:t>
            </a:r>
            <a:r>
              <a:rPr lang="it-IT" sz="2000" dirty="0" err="1"/>
              <a:t>nmol</a:t>
            </a:r>
            <a:r>
              <a:rPr lang="it-IT" sz="2000" dirty="0"/>
              <a:t>/L (346 ng/</a:t>
            </a:r>
            <a:r>
              <a:rPr lang="it-IT" sz="2000" dirty="0" err="1"/>
              <a:t>dL</a:t>
            </a:r>
            <a:r>
              <a:rPr lang="it-IT" sz="2000" dirty="0"/>
              <a:t>) </a:t>
            </a:r>
            <a:r>
              <a:rPr lang="it-IT" sz="2000" dirty="0" smtClean="0"/>
              <a:t>o </a:t>
            </a:r>
            <a:r>
              <a:rPr lang="it-IT" sz="2000" dirty="0"/>
              <a:t>T libero sopra 250 </a:t>
            </a:r>
            <a:r>
              <a:rPr lang="it-IT" sz="2000" dirty="0" err="1"/>
              <a:t>pmol</a:t>
            </a:r>
            <a:r>
              <a:rPr lang="it-IT" sz="2000" dirty="0"/>
              <a:t>/L (7.2 ng/</a:t>
            </a:r>
            <a:r>
              <a:rPr lang="it-IT" sz="2000" dirty="0" err="1"/>
              <a:t>dL</a:t>
            </a:r>
            <a:r>
              <a:rPr lang="it-IT" sz="2000" dirty="0"/>
              <a:t>) non necessita terapia sostitutiva</a:t>
            </a:r>
          </a:p>
          <a:p>
            <a:pPr algn="just">
              <a:buNone/>
            </a:pPr>
            <a:r>
              <a:rPr lang="it-IT" sz="2000" dirty="0" smtClean="0"/>
              <a:t>	-</a:t>
            </a:r>
            <a:r>
              <a:rPr lang="it-IT" sz="2000" dirty="0"/>
              <a:t> </a:t>
            </a:r>
            <a:r>
              <a:rPr lang="it-IT" sz="2000" dirty="0" smtClean="0"/>
              <a:t>TT </a:t>
            </a:r>
            <a:r>
              <a:rPr lang="it-IT" sz="2000" dirty="0"/>
              <a:t>sotto </a:t>
            </a:r>
            <a:r>
              <a:rPr lang="it-IT" sz="2000" dirty="0" smtClean="0"/>
              <a:t>8 </a:t>
            </a:r>
            <a:r>
              <a:rPr lang="it-IT" sz="2000" dirty="0" err="1" smtClean="0"/>
              <a:t>nmol</a:t>
            </a:r>
            <a:r>
              <a:rPr lang="it-IT" sz="2000" dirty="0" smtClean="0"/>
              <a:t>/L </a:t>
            </a:r>
            <a:r>
              <a:rPr lang="it-IT" sz="2000" dirty="0"/>
              <a:t>(231ng/</a:t>
            </a:r>
            <a:r>
              <a:rPr lang="it-IT" sz="2000" dirty="0" err="1"/>
              <a:t>dL</a:t>
            </a:r>
            <a:r>
              <a:rPr lang="it-IT" sz="2000" dirty="0"/>
              <a:t>) o </a:t>
            </a:r>
            <a:r>
              <a:rPr lang="it-IT" sz="2000" dirty="0" smtClean="0"/>
              <a:t>T </a:t>
            </a:r>
            <a:r>
              <a:rPr lang="it-IT" sz="2000" dirty="0"/>
              <a:t>libero sotto 180 </a:t>
            </a:r>
            <a:r>
              <a:rPr lang="it-IT" sz="2000" dirty="0" err="1"/>
              <a:t>pmol</a:t>
            </a:r>
            <a:r>
              <a:rPr lang="it-IT" sz="2000" dirty="0"/>
              <a:t>/L (5.2 ng/</a:t>
            </a:r>
            <a:r>
              <a:rPr lang="it-IT" sz="2000" dirty="0" err="1"/>
              <a:t>dL</a:t>
            </a:r>
            <a:r>
              <a:rPr lang="it-IT" sz="2000" dirty="0"/>
              <a:t>) </a:t>
            </a:r>
            <a:r>
              <a:rPr lang="it-IT" sz="2000" dirty="0" smtClean="0"/>
              <a:t>necessita terapia sostitutiva</a:t>
            </a:r>
            <a:endParaRPr lang="it-IT" sz="2000" dirty="0"/>
          </a:p>
          <a:p>
            <a:pPr algn="just"/>
            <a:r>
              <a:rPr lang="it-IT" sz="2000" dirty="0" smtClean="0"/>
              <a:t>	Nei </a:t>
            </a:r>
            <a:r>
              <a:rPr lang="it-IT" sz="2000" dirty="0"/>
              <a:t>soggetti sintomatici con  livelli di TT tra 8 e 12 </a:t>
            </a:r>
            <a:r>
              <a:rPr lang="it-IT" sz="2000" dirty="0" err="1"/>
              <a:t>nmol</a:t>
            </a:r>
            <a:r>
              <a:rPr lang="it-IT" sz="2000" dirty="0"/>
              <a:t>/L, la terapia sostitutiva con testosterone può essere </a:t>
            </a:r>
            <a:r>
              <a:rPr lang="it-IT" sz="2000" dirty="0" smtClean="0"/>
              <a:t>presa in considerazione.</a:t>
            </a:r>
            <a:endParaRPr lang="en-GB" sz="2000" dirty="0"/>
          </a:p>
        </p:txBody>
      </p:sp>
      <p:sp>
        <p:nvSpPr>
          <p:cNvPr id="33797" name="Rectangle 3"/>
          <p:cNvSpPr>
            <a:spLocks noChangeArrowheads="1"/>
          </p:cNvSpPr>
          <p:nvPr/>
        </p:nvSpPr>
        <p:spPr bwMode="auto">
          <a:xfrm>
            <a:off x="100013" y="6375400"/>
            <a:ext cx="9043987" cy="553998"/>
          </a:xfrm>
          <a:prstGeom prst="rect">
            <a:avLst/>
          </a:prstGeom>
          <a:noFill/>
          <a:ln w="9525" algn="ctr">
            <a:noFill/>
            <a:miter lim="800000"/>
            <a:headEnd/>
            <a:tailEnd/>
          </a:ln>
        </p:spPr>
        <p:txBody>
          <a:bodyPr wrap="square">
            <a:spAutoFit/>
          </a:bodyPr>
          <a:lstStyle/>
          <a:p>
            <a:pPr>
              <a:spcBef>
                <a:spcPct val="20000"/>
              </a:spcBef>
            </a:pPr>
            <a:r>
              <a:rPr lang="de-DE" sz="1000" dirty="0">
                <a:cs typeface="Arial" pitchFamily="34" charset="0"/>
              </a:rPr>
              <a:t>Nieschlag E </a:t>
            </a:r>
            <a:r>
              <a:rPr lang="de-DE" sz="1000" i="1" dirty="0">
                <a:cs typeface="Arial" pitchFamily="34" charset="0"/>
              </a:rPr>
              <a:t>et al</a:t>
            </a:r>
            <a:r>
              <a:rPr lang="de-DE" sz="1000" dirty="0">
                <a:cs typeface="Arial" pitchFamily="34" charset="0"/>
              </a:rPr>
              <a:t>. </a:t>
            </a:r>
            <a:r>
              <a:rPr lang="en-GB" sz="1000" dirty="0">
                <a:cs typeface="Arial" pitchFamily="34" charset="0"/>
              </a:rPr>
              <a:t>ISA, ISSAM and EAU recommendations. </a:t>
            </a:r>
            <a:r>
              <a:rPr lang="en-GB" sz="1000" i="1" dirty="0">
                <a:cs typeface="Arial" pitchFamily="34" charset="0"/>
              </a:rPr>
              <a:t>J </a:t>
            </a:r>
            <a:r>
              <a:rPr lang="en-GB" sz="1000" i="1" dirty="0" err="1">
                <a:cs typeface="Arial" pitchFamily="34" charset="0"/>
              </a:rPr>
              <a:t>Androl</a:t>
            </a:r>
            <a:r>
              <a:rPr lang="en-GB" sz="1000" dirty="0">
                <a:cs typeface="Arial" pitchFamily="34" charset="0"/>
              </a:rPr>
              <a:t> 2006;27:135–137; </a:t>
            </a:r>
            <a:r>
              <a:rPr lang="en-US" sz="1000" dirty="0" smtClean="0">
                <a:cs typeface="Arial" pitchFamily="34" charset="0"/>
              </a:rPr>
              <a:t>Androgen </a:t>
            </a:r>
            <a:r>
              <a:rPr lang="en-US" sz="1000" dirty="0">
                <a:cs typeface="Arial" pitchFamily="34" charset="0"/>
              </a:rPr>
              <a:t>Deficiency Syndromes in Men Guideline Task Force – An Endocrine Society Clinical Practice Guideline. </a:t>
            </a:r>
            <a:r>
              <a:rPr lang="en-US" sz="1000" i="1" dirty="0">
                <a:cs typeface="Arial" pitchFamily="34" charset="0"/>
              </a:rPr>
              <a:t>J </a:t>
            </a:r>
            <a:r>
              <a:rPr lang="en-US" sz="1000" i="1" dirty="0" err="1">
                <a:cs typeface="Arial" pitchFamily="34" charset="0"/>
              </a:rPr>
              <a:t>Clin</a:t>
            </a:r>
            <a:r>
              <a:rPr lang="en-US" sz="1000" i="1" dirty="0">
                <a:cs typeface="Arial" pitchFamily="34" charset="0"/>
              </a:rPr>
              <a:t> </a:t>
            </a:r>
            <a:r>
              <a:rPr lang="en-US" sz="1000" i="1" dirty="0" err="1">
                <a:cs typeface="Arial" pitchFamily="34" charset="0"/>
              </a:rPr>
              <a:t>Endocrinol</a:t>
            </a:r>
            <a:r>
              <a:rPr lang="en-US" sz="1000" i="1" dirty="0">
                <a:cs typeface="Arial" pitchFamily="34" charset="0"/>
              </a:rPr>
              <a:t> </a:t>
            </a:r>
            <a:r>
              <a:rPr lang="en-US" sz="1000" i="1" dirty="0" err="1">
                <a:cs typeface="Arial" pitchFamily="34" charset="0"/>
              </a:rPr>
              <a:t>Metab</a:t>
            </a:r>
            <a:r>
              <a:rPr lang="en-US" sz="1000" dirty="0">
                <a:cs typeface="Arial" pitchFamily="34" charset="0"/>
              </a:rPr>
              <a:t> 2006;91:1995–2010.</a:t>
            </a:r>
            <a:endParaRPr lang="en-GB" sz="1000" dirty="0">
              <a:cs typeface="Arial" pitchFamily="34" charset="0"/>
            </a:endParaRPr>
          </a:p>
          <a:p>
            <a:r>
              <a:rPr lang="en-GB" sz="1000" dirty="0">
                <a:solidFill>
                  <a:srgbClr val="0094D8"/>
                </a:solidFill>
                <a:latin typeface="Frutiger 55 Roman"/>
              </a:rPr>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2"/>
          <p:cNvSpPr txBox="1">
            <a:spLocks/>
          </p:cNvSpPr>
          <p:nvPr/>
        </p:nvSpPr>
        <p:spPr bwMode="auto">
          <a:xfrm>
            <a:off x="568325" y="1600200"/>
            <a:ext cx="8229600" cy="4525963"/>
          </a:xfrm>
          <a:prstGeom prst="rect">
            <a:avLst/>
          </a:prstGeom>
          <a:noFill/>
          <a:ln w="9525">
            <a:noFill/>
            <a:miter lim="800000"/>
            <a:headEnd/>
            <a:tailEnd/>
          </a:ln>
        </p:spPr>
        <p:txBody>
          <a:bodyPr/>
          <a:lstStyle/>
          <a:p>
            <a:endParaRPr lang="en-GB" sz="4000" b="1" dirty="0"/>
          </a:p>
        </p:txBody>
      </p:sp>
      <p:sp>
        <p:nvSpPr>
          <p:cNvPr id="5" name="Title 4"/>
          <p:cNvSpPr>
            <a:spLocks noGrp="1"/>
          </p:cNvSpPr>
          <p:nvPr>
            <p:ph type="title"/>
          </p:nvPr>
        </p:nvSpPr>
        <p:spPr/>
        <p:txBody>
          <a:bodyPr/>
          <a:lstStyle/>
          <a:p>
            <a:r>
              <a:rPr lang="it-IT" dirty="0" err="1" smtClean="0"/>
              <a:t>Comorbilità</a:t>
            </a:r>
            <a:r>
              <a:rPr lang="it-IT" dirty="0" smtClean="0"/>
              <a:t> nei pazienti </a:t>
            </a:r>
            <a:br>
              <a:rPr lang="it-IT" dirty="0" smtClean="0"/>
            </a:br>
            <a:r>
              <a:rPr lang="it-IT" dirty="0" smtClean="0"/>
              <a:t>con </a:t>
            </a:r>
            <a:r>
              <a:rPr lang="it-IT" dirty="0" err="1" smtClean="0"/>
              <a:t>ipogonadismo</a:t>
            </a:r>
            <a:r>
              <a:rPr lang="it-IT" dirty="0" smtClean="0"/>
              <a:t> maschile</a:t>
            </a:r>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3"/>
          <p:cNvSpPr>
            <a:spLocks noGrp="1"/>
          </p:cNvSpPr>
          <p:nvPr>
            <p:ph type="title"/>
          </p:nvPr>
        </p:nvSpPr>
        <p:spPr/>
        <p:txBody>
          <a:bodyPr/>
          <a:lstStyle/>
          <a:p>
            <a:r>
              <a:rPr lang="it-IT" dirty="0" err="1" smtClean="0"/>
              <a:t>Comorbilità</a:t>
            </a:r>
            <a:r>
              <a:rPr lang="it-IT" dirty="0" smtClean="0"/>
              <a:t> comuni</a:t>
            </a:r>
            <a:endParaRPr lang="it-IT" dirty="0"/>
          </a:p>
        </p:txBody>
      </p:sp>
      <p:sp>
        <p:nvSpPr>
          <p:cNvPr id="33795" name="Content Placeholder 4"/>
          <p:cNvSpPr>
            <a:spLocks noGrp="1"/>
          </p:cNvSpPr>
          <p:nvPr>
            <p:ph idx="1"/>
          </p:nvPr>
        </p:nvSpPr>
        <p:spPr/>
        <p:txBody>
          <a:bodyPr/>
          <a:lstStyle/>
          <a:p>
            <a:pPr lvl="0"/>
            <a:r>
              <a:rPr lang="it-IT" dirty="0"/>
              <a:t>Malattie cardiovascolari</a:t>
            </a:r>
          </a:p>
          <a:p>
            <a:pPr lvl="0"/>
            <a:r>
              <a:rPr lang="it-IT" dirty="0"/>
              <a:t>Diabete</a:t>
            </a:r>
          </a:p>
          <a:p>
            <a:pPr lvl="0"/>
            <a:r>
              <a:rPr lang="it-IT" dirty="0"/>
              <a:t>Obesità e sindrome metabolica</a:t>
            </a:r>
          </a:p>
          <a:p>
            <a:pPr lvl="0"/>
            <a:r>
              <a:rPr lang="it-IT" dirty="0"/>
              <a:t>Osteoporosi</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Title 290"/>
          <p:cNvSpPr>
            <a:spLocks noGrp="1"/>
          </p:cNvSpPr>
          <p:nvPr>
            <p:ph type="title"/>
          </p:nvPr>
        </p:nvSpPr>
        <p:spPr>
          <a:xfrm>
            <a:off x="598487" y="730251"/>
            <a:ext cx="8545513" cy="892174"/>
          </a:xfrm>
        </p:spPr>
        <p:txBody>
          <a:bodyPr>
            <a:normAutofit fontScale="90000"/>
          </a:bodyPr>
          <a:lstStyle/>
          <a:p>
            <a:r>
              <a:rPr lang="it-IT" dirty="0" smtClean="0"/>
              <a:t>Prevalenza dell’</a:t>
            </a:r>
            <a:r>
              <a:rPr lang="it-IT" dirty="0" err="1" smtClean="0"/>
              <a:t>ipogonadismo</a:t>
            </a:r>
            <a:r>
              <a:rPr lang="it-IT" dirty="0" smtClean="0"/>
              <a:t> in 831 uomini </a:t>
            </a:r>
            <a:br>
              <a:rPr lang="it-IT" dirty="0" smtClean="0"/>
            </a:br>
            <a:r>
              <a:rPr lang="it-IT" dirty="0" smtClean="0"/>
              <a:t>con coronaropatia – South </a:t>
            </a:r>
            <a:r>
              <a:rPr lang="it-IT" dirty="0" err="1" smtClean="0"/>
              <a:t>Yorkshire</a:t>
            </a:r>
            <a:r>
              <a:rPr lang="it-IT" dirty="0" smtClean="0"/>
              <a:t> </a:t>
            </a:r>
            <a:r>
              <a:rPr lang="it-IT" dirty="0" err="1" smtClean="0"/>
              <a:t>Study</a:t>
            </a:r>
            <a:endParaRPr lang="it-IT" dirty="0"/>
          </a:p>
        </p:txBody>
      </p:sp>
      <p:sp>
        <p:nvSpPr>
          <p:cNvPr id="36866" name="Slide Number Placeholder 1"/>
          <p:cNvSpPr>
            <a:spLocks noGrp="1"/>
          </p:cNvSpPr>
          <p:nvPr>
            <p:ph type="sldNum" sz="quarter" idx="4294967295"/>
          </p:nvPr>
        </p:nvSpPr>
        <p:spPr bwMode="auto">
          <a:xfrm>
            <a:off x="7010400" y="6356350"/>
            <a:ext cx="2133600" cy="365125"/>
          </a:xfrm>
          <a:prstGeom prst="rect">
            <a:avLst/>
          </a:prstGeom>
          <a:noFill/>
          <a:ln>
            <a:miter lim="800000"/>
            <a:headEnd/>
            <a:tailEnd/>
          </a:ln>
        </p:spPr>
        <p:txBody>
          <a:bodyPr/>
          <a:lstStyle/>
          <a:p>
            <a:pPr defTabSz="801688"/>
            <a:fld id="{6383AFC3-4949-44A5-88BE-C0D7550EE0DA}" type="slidenum">
              <a:rPr lang="fr-FR">
                <a:solidFill>
                  <a:schemeClr val="bg2"/>
                </a:solidFill>
                <a:latin typeface="Frutiger 55 Roman"/>
              </a:rPr>
              <a:pPr defTabSz="801688"/>
              <a:t>16</a:t>
            </a:fld>
            <a:endParaRPr lang="fr-FR">
              <a:solidFill>
                <a:schemeClr val="bg2"/>
              </a:solidFill>
              <a:latin typeface="Frutiger 55 Roman"/>
            </a:endParaRPr>
          </a:p>
        </p:txBody>
      </p:sp>
      <p:sp>
        <p:nvSpPr>
          <p:cNvPr id="36867" name="Rectangle 2"/>
          <p:cNvSpPr>
            <a:spLocks noChangeArrowheads="1"/>
          </p:cNvSpPr>
          <p:nvPr/>
        </p:nvSpPr>
        <p:spPr bwMode="auto">
          <a:xfrm>
            <a:off x="228600" y="876300"/>
            <a:ext cx="8686800" cy="914400"/>
          </a:xfrm>
          <a:prstGeom prst="rect">
            <a:avLst/>
          </a:prstGeom>
          <a:noFill/>
          <a:ln w="9525">
            <a:noFill/>
            <a:miter lim="800000"/>
            <a:headEnd/>
            <a:tailEnd/>
          </a:ln>
        </p:spPr>
        <p:txBody>
          <a:bodyPr anchor="ctr"/>
          <a:lstStyle/>
          <a:p>
            <a:endParaRPr lang="en-GB" sz="2000" b="1" dirty="0">
              <a:latin typeface="Frutiger 55 Roman"/>
              <a:cs typeface="Arial" pitchFamily="34" charset="0"/>
            </a:endParaRPr>
          </a:p>
        </p:txBody>
      </p:sp>
      <p:grpSp>
        <p:nvGrpSpPr>
          <p:cNvPr id="2" name="Group 291"/>
          <p:cNvGrpSpPr>
            <a:grpSpLocks/>
          </p:cNvGrpSpPr>
          <p:nvPr/>
        </p:nvGrpSpPr>
        <p:grpSpPr bwMode="auto">
          <a:xfrm>
            <a:off x="565151" y="1757363"/>
            <a:ext cx="6997701" cy="4267199"/>
            <a:chOff x="356" y="903"/>
            <a:chExt cx="4408" cy="2688"/>
          </a:xfrm>
        </p:grpSpPr>
        <p:grpSp>
          <p:nvGrpSpPr>
            <p:cNvPr id="3" name="Group 139"/>
            <p:cNvGrpSpPr>
              <a:grpSpLocks/>
            </p:cNvGrpSpPr>
            <p:nvPr/>
          </p:nvGrpSpPr>
          <p:grpSpPr bwMode="auto">
            <a:xfrm>
              <a:off x="1416" y="2269"/>
              <a:ext cx="968" cy="818"/>
              <a:chOff x="1348" y="2455"/>
              <a:chExt cx="968" cy="818"/>
            </a:xfrm>
          </p:grpSpPr>
          <p:sp>
            <p:nvSpPr>
              <p:cNvPr id="37026" name="Rectangle 10"/>
              <p:cNvSpPr>
                <a:spLocks noChangeArrowheads="1"/>
              </p:cNvSpPr>
              <p:nvPr/>
            </p:nvSpPr>
            <p:spPr bwMode="auto">
              <a:xfrm>
                <a:off x="1348" y="2455"/>
                <a:ext cx="7" cy="818"/>
              </a:xfrm>
              <a:prstGeom prst="rect">
                <a:avLst/>
              </a:prstGeom>
              <a:solidFill>
                <a:srgbClr val="AAAA00"/>
              </a:solidFill>
              <a:ln w="9525">
                <a:noFill/>
                <a:miter lim="800000"/>
                <a:headEnd/>
                <a:tailEnd/>
              </a:ln>
            </p:spPr>
            <p:txBody>
              <a:bodyPr/>
              <a:lstStyle/>
              <a:p>
                <a:endParaRPr lang="en-GB">
                  <a:latin typeface="Frutiger 55 Roman"/>
                </a:endParaRPr>
              </a:p>
            </p:txBody>
          </p:sp>
          <p:sp>
            <p:nvSpPr>
              <p:cNvPr id="37027" name="Rectangle 11"/>
              <p:cNvSpPr>
                <a:spLocks noChangeArrowheads="1"/>
              </p:cNvSpPr>
              <p:nvPr/>
            </p:nvSpPr>
            <p:spPr bwMode="auto">
              <a:xfrm>
                <a:off x="1355" y="2455"/>
                <a:ext cx="8" cy="818"/>
              </a:xfrm>
              <a:prstGeom prst="rect">
                <a:avLst/>
              </a:prstGeom>
              <a:solidFill>
                <a:srgbClr val="AAAA00"/>
              </a:solidFill>
              <a:ln w="9525">
                <a:noFill/>
                <a:miter lim="800000"/>
                <a:headEnd/>
                <a:tailEnd/>
              </a:ln>
            </p:spPr>
            <p:txBody>
              <a:bodyPr/>
              <a:lstStyle/>
              <a:p>
                <a:endParaRPr lang="en-GB">
                  <a:latin typeface="Frutiger 55 Roman"/>
                </a:endParaRPr>
              </a:p>
            </p:txBody>
          </p:sp>
          <p:sp>
            <p:nvSpPr>
              <p:cNvPr id="37028" name="Rectangle 12"/>
              <p:cNvSpPr>
                <a:spLocks noChangeArrowheads="1"/>
              </p:cNvSpPr>
              <p:nvPr/>
            </p:nvSpPr>
            <p:spPr bwMode="auto">
              <a:xfrm>
                <a:off x="1363" y="2455"/>
                <a:ext cx="7" cy="818"/>
              </a:xfrm>
              <a:prstGeom prst="rect">
                <a:avLst/>
              </a:prstGeom>
              <a:solidFill>
                <a:srgbClr val="AAAA00"/>
              </a:solidFill>
              <a:ln w="9525">
                <a:noFill/>
                <a:miter lim="800000"/>
                <a:headEnd/>
                <a:tailEnd/>
              </a:ln>
            </p:spPr>
            <p:txBody>
              <a:bodyPr/>
              <a:lstStyle/>
              <a:p>
                <a:endParaRPr lang="en-GB">
                  <a:latin typeface="Frutiger 55 Roman"/>
                </a:endParaRPr>
              </a:p>
            </p:txBody>
          </p:sp>
          <p:sp>
            <p:nvSpPr>
              <p:cNvPr id="37029" name="Rectangle 13"/>
              <p:cNvSpPr>
                <a:spLocks noChangeArrowheads="1"/>
              </p:cNvSpPr>
              <p:nvPr/>
            </p:nvSpPr>
            <p:spPr bwMode="auto">
              <a:xfrm>
                <a:off x="1370" y="2455"/>
                <a:ext cx="8" cy="818"/>
              </a:xfrm>
              <a:prstGeom prst="rect">
                <a:avLst/>
              </a:prstGeom>
              <a:solidFill>
                <a:srgbClr val="ABAB00"/>
              </a:solidFill>
              <a:ln w="9525">
                <a:noFill/>
                <a:miter lim="800000"/>
                <a:headEnd/>
                <a:tailEnd/>
              </a:ln>
            </p:spPr>
            <p:txBody>
              <a:bodyPr/>
              <a:lstStyle/>
              <a:p>
                <a:endParaRPr lang="en-GB">
                  <a:latin typeface="Frutiger 55 Roman"/>
                </a:endParaRPr>
              </a:p>
            </p:txBody>
          </p:sp>
          <p:sp>
            <p:nvSpPr>
              <p:cNvPr id="37030" name="Rectangle 14"/>
              <p:cNvSpPr>
                <a:spLocks noChangeArrowheads="1"/>
              </p:cNvSpPr>
              <p:nvPr/>
            </p:nvSpPr>
            <p:spPr bwMode="auto">
              <a:xfrm>
                <a:off x="1378" y="2455"/>
                <a:ext cx="7" cy="818"/>
              </a:xfrm>
              <a:prstGeom prst="rect">
                <a:avLst/>
              </a:prstGeom>
              <a:solidFill>
                <a:srgbClr val="ACAC00"/>
              </a:solidFill>
              <a:ln w="9525">
                <a:noFill/>
                <a:miter lim="800000"/>
                <a:headEnd/>
                <a:tailEnd/>
              </a:ln>
            </p:spPr>
            <p:txBody>
              <a:bodyPr/>
              <a:lstStyle/>
              <a:p>
                <a:endParaRPr lang="en-GB">
                  <a:latin typeface="Frutiger 55 Roman"/>
                </a:endParaRPr>
              </a:p>
            </p:txBody>
          </p:sp>
          <p:sp>
            <p:nvSpPr>
              <p:cNvPr id="37031" name="Rectangle 15"/>
              <p:cNvSpPr>
                <a:spLocks noChangeArrowheads="1"/>
              </p:cNvSpPr>
              <p:nvPr/>
            </p:nvSpPr>
            <p:spPr bwMode="auto">
              <a:xfrm>
                <a:off x="1385" y="2455"/>
                <a:ext cx="8" cy="818"/>
              </a:xfrm>
              <a:prstGeom prst="rect">
                <a:avLst/>
              </a:prstGeom>
              <a:solidFill>
                <a:srgbClr val="ACAC00"/>
              </a:solidFill>
              <a:ln w="9525">
                <a:noFill/>
                <a:miter lim="800000"/>
                <a:headEnd/>
                <a:tailEnd/>
              </a:ln>
            </p:spPr>
            <p:txBody>
              <a:bodyPr/>
              <a:lstStyle/>
              <a:p>
                <a:endParaRPr lang="en-GB">
                  <a:latin typeface="Frutiger 55 Roman"/>
                </a:endParaRPr>
              </a:p>
            </p:txBody>
          </p:sp>
          <p:sp>
            <p:nvSpPr>
              <p:cNvPr id="37032" name="Rectangle 16"/>
              <p:cNvSpPr>
                <a:spLocks noChangeArrowheads="1"/>
              </p:cNvSpPr>
              <p:nvPr/>
            </p:nvSpPr>
            <p:spPr bwMode="auto">
              <a:xfrm>
                <a:off x="1393" y="2455"/>
                <a:ext cx="7" cy="818"/>
              </a:xfrm>
              <a:prstGeom prst="rect">
                <a:avLst/>
              </a:prstGeom>
              <a:solidFill>
                <a:srgbClr val="ADAD00"/>
              </a:solidFill>
              <a:ln w="9525">
                <a:noFill/>
                <a:miter lim="800000"/>
                <a:headEnd/>
                <a:tailEnd/>
              </a:ln>
            </p:spPr>
            <p:txBody>
              <a:bodyPr/>
              <a:lstStyle/>
              <a:p>
                <a:endParaRPr lang="en-GB">
                  <a:latin typeface="Frutiger 55 Roman"/>
                </a:endParaRPr>
              </a:p>
            </p:txBody>
          </p:sp>
          <p:sp>
            <p:nvSpPr>
              <p:cNvPr id="37033" name="Rectangle 17"/>
              <p:cNvSpPr>
                <a:spLocks noChangeArrowheads="1"/>
              </p:cNvSpPr>
              <p:nvPr/>
            </p:nvSpPr>
            <p:spPr bwMode="auto">
              <a:xfrm>
                <a:off x="1400" y="2455"/>
                <a:ext cx="8" cy="818"/>
              </a:xfrm>
              <a:prstGeom prst="rect">
                <a:avLst/>
              </a:prstGeom>
              <a:solidFill>
                <a:srgbClr val="AEAE00"/>
              </a:solidFill>
              <a:ln w="9525">
                <a:noFill/>
                <a:miter lim="800000"/>
                <a:headEnd/>
                <a:tailEnd/>
              </a:ln>
            </p:spPr>
            <p:txBody>
              <a:bodyPr/>
              <a:lstStyle/>
              <a:p>
                <a:endParaRPr lang="en-GB">
                  <a:latin typeface="Frutiger 55 Roman"/>
                </a:endParaRPr>
              </a:p>
            </p:txBody>
          </p:sp>
          <p:sp>
            <p:nvSpPr>
              <p:cNvPr id="37034" name="Rectangle 18"/>
              <p:cNvSpPr>
                <a:spLocks noChangeArrowheads="1"/>
              </p:cNvSpPr>
              <p:nvPr/>
            </p:nvSpPr>
            <p:spPr bwMode="auto">
              <a:xfrm>
                <a:off x="1408" y="2455"/>
                <a:ext cx="7" cy="818"/>
              </a:xfrm>
              <a:prstGeom prst="rect">
                <a:avLst/>
              </a:prstGeom>
              <a:solidFill>
                <a:srgbClr val="AFAF00"/>
              </a:solidFill>
              <a:ln w="9525">
                <a:noFill/>
                <a:miter lim="800000"/>
                <a:headEnd/>
                <a:tailEnd/>
              </a:ln>
            </p:spPr>
            <p:txBody>
              <a:bodyPr/>
              <a:lstStyle/>
              <a:p>
                <a:endParaRPr lang="en-GB">
                  <a:latin typeface="Frutiger 55 Roman"/>
                </a:endParaRPr>
              </a:p>
            </p:txBody>
          </p:sp>
          <p:sp>
            <p:nvSpPr>
              <p:cNvPr id="37035" name="Rectangle 19"/>
              <p:cNvSpPr>
                <a:spLocks noChangeArrowheads="1"/>
              </p:cNvSpPr>
              <p:nvPr/>
            </p:nvSpPr>
            <p:spPr bwMode="auto">
              <a:xfrm>
                <a:off x="1415" y="2455"/>
                <a:ext cx="8" cy="818"/>
              </a:xfrm>
              <a:prstGeom prst="rect">
                <a:avLst/>
              </a:prstGeom>
              <a:solidFill>
                <a:srgbClr val="B0B000"/>
              </a:solidFill>
              <a:ln w="9525">
                <a:noFill/>
                <a:miter lim="800000"/>
                <a:headEnd/>
                <a:tailEnd/>
              </a:ln>
            </p:spPr>
            <p:txBody>
              <a:bodyPr/>
              <a:lstStyle/>
              <a:p>
                <a:endParaRPr lang="en-GB">
                  <a:latin typeface="Frutiger 55 Roman"/>
                </a:endParaRPr>
              </a:p>
            </p:txBody>
          </p:sp>
          <p:sp>
            <p:nvSpPr>
              <p:cNvPr id="37036" name="Rectangle 20"/>
              <p:cNvSpPr>
                <a:spLocks noChangeArrowheads="1"/>
              </p:cNvSpPr>
              <p:nvPr/>
            </p:nvSpPr>
            <p:spPr bwMode="auto">
              <a:xfrm>
                <a:off x="1423" y="2455"/>
                <a:ext cx="7" cy="818"/>
              </a:xfrm>
              <a:prstGeom prst="rect">
                <a:avLst/>
              </a:prstGeom>
              <a:solidFill>
                <a:srgbClr val="B1B100"/>
              </a:solidFill>
              <a:ln w="9525">
                <a:noFill/>
                <a:miter lim="800000"/>
                <a:headEnd/>
                <a:tailEnd/>
              </a:ln>
            </p:spPr>
            <p:txBody>
              <a:bodyPr/>
              <a:lstStyle/>
              <a:p>
                <a:endParaRPr lang="en-GB">
                  <a:latin typeface="Frutiger 55 Roman"/>
                </a:endParaRPr>
              </a:p>
            </p:txBody>
          </p:sp>
          <p:sp>
            <p:nvSpPr>
              <p:cNvPr id="37037" name="Rectangle 21"/>
              <p:cNvSpPr>
                <a:spLocks noChangeArrowheads="1"/>
              </p:cNvSpPr>
              <p:nvPr/>
            </p:nvSpPr>
            <p:spPr bwMode="auto">
              <a:xfrm>
                <a:off x="1430" y="2455"/>
                <a:ext cx="8" cy="818"/>
              </a:xfrm>
              <a:prstGeom prst="rect">
                <a:avLst/>
              </a:prstGeom>
              <a:solidFill>
                <a:srgbClr val="B2B200"/>
              </a:solidFill>
              <a:ln w="9525">
                <a:noFill/>
                <a:miter lim="800000"/>
                <a:headEnd/>
                <a:tailEnd/>
              </a:ln>
            </p:spPr>
            <p:txBody>
              <a:bodyPr/>
              <a:lstStyle/>
              <a:p>
                <a:endParaRPr lang="en-GB">
                  <a:latin typeface="Frutiger 55 Roman"/>
                </a:endParaRPr>
              </a:p>
            </p:txBody>
          </p:sp>
          <p:sp>
            <p:nvSpPr>
              <p:cNvPr id="37038" name="Rectangle 22"/>
              <p:cNvSpPr>
                <a:spLocks noChangeArrowheads="1"/>
              </p:cNvSpPr>
              <p:nvPr/>
            </p:nvSpPr>
            <p:spPr bwMode="auto">
              <a:xfrm>
                <a:off x="1438" y="2455"/>
                <a:ext cx="7" cy="818"/>
              </a:xfrm>
              <a:prstGeom prst="rect">
                <a:avLst/>
              </a:prstGeom>
              <a:solidFill>
                <a:srgbClr val="B3B300"/>
              </a:solidFill>
              <a:ln w="9525">
                <a:noFill/>
                <a:miter lim="800000"/>
                <a:headEnd/>
                <a:tailEnd/>
              </a:ln>
            </p:spPr>
            <p:txBody>
              <a:bodyPr/>
              <a:lstStyle/>
              <a:p>
                <a:endParaRPr lang="en-GB">
                  <a:latin typeface="Frutiger 55 Roman"/>
                </a:endParaRPr>
              </a:p>
            </p:txBody>
          </p:sp>
          <p:sp>
            <p:nvSpPr>
              <p:cNvPr id="37039" name="Rectangle 23"/>
              <p:cNvSpPr>
                <a:spLocks noChangeArrowheads="1"/>
              </p:cNvSpPr>
              <p:nvPr/>
            </p:nvSpPr>
            <p:spPr bwMode="auto">
              <a:xfrm>
                <a:off x="1445" y="2455"/>
                <a:ext cx="8" cy="818"/>
              </a:xfrm>
              <a:prstGeom prst="rect">
                <a:avLst/>
              </a:prstGeom>
              <a:solidFill>
                <a:srgbClr val="B4B400"/>
              </a:solidFill>
              <a:ln w="9525">
                <a:noFill/>
                <a:miter lim="800000"/>
                <a:headEnd/>
                <a:tailEnd/>
              </a:ln>
            </p:spPr>
            <p:txBody>
              <a:bodyPr/>
              <a:lstStyle/>
              <a:p>
                <a:endParaRPr lang="en-GB">
                  <a:latin typeface="Frutiger 55 Roman"/>
                </a:endParaRPr>
              </a:p>
            </p:txBody>
          </p:sp>
          <p:sp>
            <p:nvSpPr>
              <p:cNvPr id="37040" name="Rectangle 24"/>
              <p:cNvSpPr>
                <a:spLocks noChangeArrowheads="1"/>
              </p:cNvSpPr>
              <p:nvPr/>
            </p:nvSpPr>
            <p:spPr bwMode="auto">
              <a:xfrm>
                <a:off x="1453" y="2455"/>
                <a:ext cx="7" cy="818"/>
              </a:xfrm>
              <a:prstGeom prst="rect">
                <a:avLst/>
              </a:prstGeom>
              <a:solidFill>
                <a:srgbClr val="B6B600"/>
              </a:solidFill>
              <a:ln w="9525">
                <a:noFill/>
                <a:miter lim="800000"/>
                <a:headEnd/>
                <a:tailEnd/>
              </a:ln>
            </p:spPr>
            <p:txBody>
              <a:bodyPr/>
              <a:lstStyle/>
              <a:p>
                <a:endParaRPr lang="en-GB">
                  <a:latin typeface="Frutiger 55 Roman"/>
                </a:endParaRPr>
              </a:p>
            </p:txBody>
          </p:sp>
          <p:sp>
            <p:nvSpPr>
              <p:cNvPr id="37041" name="Rectangle 25"/>
              <p:cNvSpPr>
                <a:spLocks noChangeArrowheads="1"/>
              </p:cNvSpPr>
              <p:nvPr/>
            </p:nvSpPr>
            <p:spPr bwMode="auto">
              <a:xfrm>
                <a:off x="1460" y="2455"/>
                <a:ext cx="8" cy="818"/>
              </a:xfrm>
              <a:prstGeom prst="rect">
                <a:avLst/>
              </a:prstGeom>
              <a:solidFill>
                <a:srgbClr val="B7B700"/>
              </a:solidFill>
              <a:ln w="9525">
                <a:noFill/>
                <a:miter lim="800000"/>
                <a:headEnd/>
                <a:tailEnd/>
              </a:ln>
            </p:spPr>
            <p:txBody>
              <a:bodyPr/>
              <a:lstStyle/>
              <a:p>
                <a:endParaRPr lang="en-GB">
                  <a:latin typeface="Frutiger 55 Roman"/>
                </a:endParaRPr>
              </a:p>
            </p:txBody>
          </p:sp>
          <p:sp>
            <p:nvSpPr>
              <p:cNvPr id="37042" name="Rectangle 26"/>
              <p:cNvSpPr>
                <a:spLocks noChangeArrowheads="1"/>
              </p:cNvSpPr>
              <p:nvPr/>
            </p:nvSpPr>
            <p:spPr bwMode="auto">
              <a:xfrm>
                <a:off x="1468" y="2455"/>
                <a:ext cx="7" cy="818"/>
              </a:xfrm>
              <a:prstGeom prst="rect">
                <a:avLst/>
              </a:prstGeom>
              <a:solidFill>
                <a:srgbClr val="B8B800"/>
              </a:solidFill>
              <a:ln w="9525">
                <a:noFill/>
                <a:miter lim="800000"/>
                <a:headEnd/>
                <a:tailEnd/>
              </a:ln>
            </p:spPr>
            <p:txBody>
              <a:bodyPr/>
              <a:lstStyle/>
              <a:p>
                <a:endParaRPr lang="en-GB">
                  <a:latin typeface="Frutiger 55 Roman"/>
                </a:endParaRPr>
              </a:p>
            </p:txBody>
          </p:sp>
          <p:sp>
            <p:nvSpPr>
              <p:cNvPr id="37043" name="Rectangle 27"/>
              <p:cNvSpPr>
                <a:spLocks noChangeArrowheads="1"/>
              </p:cNvSpPr>
              <p:nvPr/>
            </p:nvSpPr>
            <p:spPr bwMode="auto">
              <a:xfrm>
                <a:off x="1475" y="2455"/>
                <a:ext cx="8" cy="818"/>
              </a:xfrm>
              <a:prstGeom prst="rect">
                <a:avLst/>
              </a:prstGeom>
              <a:solidFill>
                <a:srgbClr val="BABA00"/>
              </a:solidFill>
              <a:ln w="9525">
                <a:noFill/>
                <a:miter lim="800000"/>
                <a:headEnd/>
                <a:tailEnd/>
              </a:ln>
            </p:spPr>
            <p:txBody>
              <a:bodyPr/>
              <a:lstStyle/>
              <a:p>
                <a:endParaRPr lang="en-GB">
                  <a:latin typeface="Frutiger 55 Roman"/>
                </a:endParaRPr>
              </a:p>
            </p:txBody>
          </p:sp>
          <p:sp>
            <p:nvSpPr>
              <p:cNvPr id="37044" name="Rectangle 28"/>
              <p:cNvSpPr>
                <a:spLocks noChangeArrowheads="1"/>
              </p:cNvSpPr>
              <p:nvPr/>
            </p:nvSpPr>
            <p:spPr bwMode="auto">
              <a:xfrm>
                <a:off x="1483" y="2455"/>
                <a:ext cx="7" cy="818"/>
              </a:xfrm>
              <a:prstGeom prst="rect">
                <a:avLst/>
              </a:prstGeom>
              <a:solidFill>
                <a:srgbClr val="BCBC00"/>
              </a:solidFill>
              <a:ln w="9525">
                <a:noFill/>
                <a:miter lim="800000"/>
                <a:headEnd/>
                <a:tailEnd/>
              </a:ln>
            </p:spPr>
            <p:txBody>
              <a:bodyPr/>
              <a:lstStyle/>
              <a:p>
                <a:endParaRPr lang="en-GB">
                  <a:latin typeface="Frutiger 55 Roman"/>
                </a:endParaRPr>
              </a:p>
            </p:txBody>
          </p:sp>
          <p:sp>
            <p:nvSpPr>
              <p:cNvPr id="37045" name="Rectangle 29"/>
              <p:cNvSpPr>
                <a:spLocks noChangeArrowheads="1"/>
              </p:cNvSpPr>
              <p:nvPr/>
            </p:nvSpPr>
            <p:spPr bwMode="auto">
              <a:xfrm>
                <a:off x="1490" y="2455"/>
                <a:ext cx="8" cy="818"/>
              </a:xfrm>
              <a:prstGeom prst="rect">
                <a:avLst/>
              </a:prstGeom>
              <a:solidFill>
                <a:srgbClr val="BEBE00"/>
              </a:solidFill>
              <a:ln w="9525">
                <a:noFill/>
                <a:miter lim="800000"/>
                <a:headEnd/>
                <a:tailEnd/>
              </a:ln>
            </p:spPr>
            <p:txBody>
              <a:bodyPr/>
              <a:lstStyle/>
              <a:p>
                <a:endParaRPr lang="en-GB">
                  <a:latin typeface="Frutiger 55 Roman"/>
                </a:endParaRPr>
              </a:p>
            </p:txBody>
          </p:sp>
          <p:sp>
            <p:nvSpPr>
              <p:cNvPr id="37046" name="Rectangle 30"/>
              <p:cNvSpPr>
                <a:spLocks noChangeArrowheads="1"/>
              </p:cNvSpPr>
              <p:nvPr/>
            </p:nvSpPr>
            <p:spPr bwMode="auto">
              <a:xfrm>
                <a:off x="1498" y="2455"/>
                <a:ext cx="7" cy="818"/>
              </a:xfrm>
              <a:prstGeom prst="rect">
                <a:avLst/>
              </a:prstGeom>
              <a:solidFill>
                <a:srgbClr val="BFBF00"/>
              </a:solidFill>
              <a:ln w="9525">
                <a:noFill/>
                <a:miter lim="800000"/>
                <a:headEnd/>
                <a:tailEnd/>
              </a:ln>
            </p:spPr>
            <p:txBody>
              <a:bodyPr/>
              <a:lstStyle/>
              <a:p>
                <a:endParaRPr lang="en-GB">
                  <a:latin typeface="Frutiger 55 Roman"/>
                </a:endParaRPr>
              </a:p>
            </p:txBody>
          </p:sp>
          <p:sp>
            <p:nvSpPr>
              <p:cNvPr id="37047" name="Rectangle 31"/>
              <p:cNvSpPr>
                <a:spLocks noChangeArrowheads="1"/>
              </p:cNvSpPr>
              <p:nvPr/>
            </p:nvSpPr>
            <p:spPr bwMode="auto">
              <a:xfrm>
                <a:off x="1505" y="2455"/>
                <a:ext cx="8" cy="818"/>
              </a:xfrm>
              <a:prstGeom prst="rect">
                <a:avLst/>
              </a:prstGeom>
              <a:solidFill>
                <a:srgbClr val="C1C100"/>
              </a:solidFill>
              <a:ln w="9525">
                <a:noFill/>
                <a:miter lim="800000"/>
                <a:headEnd/>
                <a:tailEnd/>
              </a:ln>
            </p:spPr>
            <p:txBody>
              <a:bodyPr/>
              <a:lstStyle/>
              <a:p>
                <a:endParaRPr lang="en-GB">
                  <a:latin typeface="Frutiger 55 Roman"/>
                </a:endParaRPr>
              </a:p>
            </p:txBody>
          </p:sp>
          <p:sp>
            <p:nvSpPr>
              <p:cNvPr id="37048" name="Rectangle 32"/>
              <p:cNvSpPr>
                <a:spLocks noChangeArrowheads="1"/>
              </p:cNvSpPr>
              <p:nvPr/>
            </p:nvSpPr>
            <p:spPr bwMode="auto">
              <a:xfrm>
                <a:off x="1513" y="2455"/>
                <a:ext cx="7" cy="818"/>
              </a:xfrm>
              <a:prstGeom prst="rect">
                <a:avLst/>
              </a:prstGeom>
              <a:solidFill>
                <a:srgbClr val="C3C300"/>
              </a:solidFill>
              <a:ln w="9525">
                <a:noFill/>
                <a:miter lim="800000"/>
                <a:headEnd/>
                <a:tailEnd/>
              </a:ln>
            </p:spPr>
            <p:txBody>
              <a:bodyPr/>
              <a:lstStyle/>
              <a:p>
                <a:endParaRPr lang="en-GB">
                  <a:latin typeface="Frutiger 55 Roman"/>
                </a:endParaRPr>
              </a:p>
            </p:txBody>
          </p:sp>
          <p:sp>
            <p:nvSpPr>
              <p:cNvPr id="37049" name="Rectangle 33"/>
              <p:cNvSpPr>
                <a:spLocks noChangeArrowheads="1"/>
              </p:cNvSpPr>
              <p:nvPr/>
            </p:nvSpPr>
            <p:spPr bwMode="auto">
              <a:xfrm>
                <a:off x="1520" y="2455"/>
                <a:ext cx="8" cy="818"/>
              </a:xfrm>
              <a:prstGeom prst="rect">
                <a:avLst/>
              </a:prstGeom>
              <a:solidFill>
                <a:srgbClr val="C5C500"/>
              </a:solidFill>
              <a:ln w="9525">
                <a:noFill/>
                <a:miter lim="800000"/>
                <a:headEnd/>
                <a:tailEnd/>
              </a:ln>
            </p:spPr>
            <p:txBody>
              <a:bodyPr/>
              <a:lstStyle/>
              <a:p>
                <a:endParaRPr lang="en-GB">
                  <a:latin typeface="Frutiger 55 Roman"/>
                </a:endParaRPr>
              </a:p>
            </p:txBody>
          </p:sp>
          <p:sp>
            <p:nvSpPr>
              <p:cNvPr id="37050" name="Rectangle 34"/>
              <p:cNvSpPr>
                <a:spLocks noChangeArrowheads="1"/>
              </p:cNvSpPr>
              <p:nvPr/>
            </p:nvSpPr>
            <p:spPr bwMode="auto">
              <a:xfrm>
                <a:off x="1528" y="2455"/>
                <a:ext cx="7" cy="818"/>
              </a:xfrm>
              <a:prstGeom prst="rect">
                <a:avLst/>
              </a:prstGeom>
              <a:solidFill>
                <a:srgbClr val="C8C800"/>
              </a:solidFill>
              <a:ln w="9525">
                <a:noFill/>
                <a:miter lim="800000"/>
                <a:headEnd/>
                <a:tailEnd/>
              </a:ln>
            </p:spPr>
            <p:txBody>
              <a:bodyPr/>
              <a:lstStyle/>
              <a:p>
                <a:endParaRPr lang="en-GB">
                  <a:latin typeface="Frutiger 55 Roman"/>
                </a:endParaRPr>
              </a:p>
            </p:txBody>
          </p:sp>
          <p:sp>
            <p:nvSpPr>
              <p:cNvPr id="37051" name="Rectangle 35"/>
              <p:cNvSpPr>
                <a:spLocks noChangeArrowheads="1"/>
              </p:cNvSpPr>
              <p:nvPr/>
            </p:nvSpPr>
            <p:spPr bwMode="auto">
              <a:xfrm>
                <a:off x="1535" y="2455"/>
                <a:ext cx="8" cy="818"/>
              </a:xfrm>
              <a:prstGeom prst="rect">
                <a:avLst/>
              </a:prstGeom>
              <a:solidFill>
                <a:srgbClr val="CACA00"/>
              </a:solidFill>
              <a:ln w="9525">
                <a:noFill/>
                <a:miter lim="800000"/>
                <a:headEnd/>
                <a:tailEnd/>
              </a:ln>
            </p:spPr>
            <p:txBody>
              <a:bodyPr/>
              <a:lstStyle/>
              <a:p>
                <a:endParaRPr lang="en-GB">
                  <a:latin typeface="Frutiger 55 Roman"/>
                </a:endParaRPr>
              </a:p>
            </p:txBody>
          </p:sp>
          <p:sp>
            <p:nvSpPr>
              <p:cNvPr id="37052" name="Rectangle 36"/>
              <p:cNvSpPr>
                <a:spLocks noChangeArrowheads="1"/>
              </p:cNvSpPr>
              <p:nvPr/>
            </p:nvSpPr>
            <p:spPr bwMode="auto">
              <a:xfrm>
                <a:off x="1543" y="2455"/>
                <a:ext cx="7" cy="818"/>
              </a:xfrm>
              <a:prstGeom prst="rect">
                <a:avLst/>
              </a:prstGeom>
              <a:solidFill>
                <a:srgbClr val="CCCC00"/>
              </a:solidFill>
              <a:ln w="9525">
                <a:noFill/>
                <a:miter lim="800000"/>
                <a:headEnd/>
                <a:tailEnd/>
              </a:ln>
            </p:spPr>
            <p:txBody>
              <a:bodyPr/>
              <a:lstStyle/>
              <a:p>
                <a:endParaRPr lang="en-GB">
                  <a:latin typeface="Frutiger 55 Roman"/>
                </a:endParaRPr>
              </a:p>
            </p:txBody>
          </p:sp>
          <p:sp>
            <p:nvSpPr>
              <p:cNvPr id="37053" name="Rectangle 37"/>
              <p:cNvSpPr>
                <a:spLocks noChangeArrowheads="1"/>
              </p:cNvSpPr>
              <p:nvPr/>
            </p:nvSpPr>
            <p:spPr bwMode="auto">
              <a:xfrm>
                <a:off x="1550" y="2455"/>
                <a:ext cx="8" cy="818"/>
              </a:xfrm>
              <a:prstGeom prst="rect">
                <a:avLst/>
              </a:prstGeom>
              <a:solidFill>
                <a:srgbClr val="CECE00"/>
              </a:solidFill>
              <a:ln w="9525">
                <a:noFill/>
                <a:miter lim="800000"/>
                <a:headEnd/>
                <a:tailEnd/>
              </a:ln>
            </p:spPr>
            <p:txBody>
              <a:bodyPr/>
              <a:lstStyle/>
              <a:p>
                <a:endParaRPr lang="en-GB">
                  <a:latin typeface="Frutiger 55 Roman"/>
                </a:endParaRPr>
              </a:p>
            </p:txBody>
          </p:sp>
          <p:sp>
            <p:nvSpPr>
              <p:cNvPr id="37054" name="Rectangle 38"/>
              <p:cNvSpPr>
                <a:spLocks noChangeArrowheads="1"/>
              </p:cNvSpPr>
              <p:nvPr/>
            </p:nvSpPr>
            <p:spPr bwMode="auto">
              <a:xfrm>
                <a:off x="1558" y="2455"/>
                <a:ext cx="7" cy="818"/>
              </a:xfrm>
              <a:prstGeom prst="rect">
                <a:avLst/>
              </a:prstGeom>
              <a:solidFill>
                <a:srgbClr val="D0D000"/>
              </a:solidFill>
              <a:ln w="9525">
                <a:noFill/>
                <a:miter lim="800000"/>
                <a:headEnd/>
                <a:tailEnd/>
              </a:ln>
            </p:spPr>
            <p:txBody>
              <a:bodyPr/>
              <a:lstStyle/>
              <a:p>
                <a:endParaRPr lang="en-GB">
                  <a:latin typeface="Frutiger 55 Roman"/>
                </a:endParaRPr>
              </a:p>
            </p:txBody>
          </p:sp>
          <p:sp>
            <p:nvSpPr>
              <p:cNvPr id="37055" name="Rectangle 39"/>
              <p:cNvSpPr>
                <a:spLocks noChangeArrowheads="1"/>
              </p:cNvSpPr>
              <p:nvPr/>
            </p:nvSpPr>
            <p:spPr bwMode="auto">
              <a:xfrm>
                <a:off x="1565" y="2455"/>
                <a:ext cx="8" cy="818"/>
              </a:xfrm>
              <a:prstGeom prst="rect">
                <a:avLst/>
              </a:prstGeom>
              <a:solidFill>
                <a:srgbClr val="D2D200"/>
              </a:solidFill>
              <a:ln w="9525">
                <a:noFill/>
                <a:miter lim="800000"/>
                <a:headEnd/>
                <a:tailEnd/>
              </a:ln>
            </p:spPr>
            <p:txBody>
              <a:bodyPr/>
              <a:lstStyle/>
              <a:p>
                <a:endParaRPr lang="en-GB">
                  <a:latin typeface="Frutiger 55 Roman"/>
                </a:endParaRPr>
              </a:p>
            </p:txBody>
          </p:sp>
          <p:sp>
            <p:nvSpPr>
              <p:cNvPr id="37056" name="Rectangle 40"/>
              <p:cNvSpPr>
                <a:spLocks noChangeArrowheads="1"/>
              </p:cNvSpPr>
              <p:nvPr/>
            </p:nvSpPr>
            <p:spPr bwMode="auto">
              <a:xfrm>
                <a:off x="1573" y="2455"/>
                <a:ext cx="7" cy="818"/>
              </a:xfrm>
              <a:prstGeom prst="rect">
                <a:avLst/>
              </a:prstGeom>
              <a:solidFill>
                <a:srgbClr val="D5D500"/>
              </a:solidFill>
              <a:ln w="9525">
                <a:noFill/>
                <a:miter lim="800000"/>
                <a:headEnd/>
                <a:tailEnd/>
              </a:ln>
            </p:spPr>
            <p:txBody>
              <a:bodyPr/>
              <a:lstStyle/>
              <a:p>
                <a:endParaRPr lang="en-GB">
                  <a:latin typeface="Frutiger 55 Roman"/>
                </a:endParaRPr>
              </a:p>
            </p:txBody>
          </p:sp>
          <p:sp>
            <p:nvSpPr>
              <p:cNvPr id="37057" name="Rectangle 41"/>
              <p:cNvSpPr>
                <a:spLocks noChangeArrowheads="1"/>
              </p:cNvSpPr>
              <p:nvPr/>
            </p:nvSpPr>
            <p:spPr bwMode="auto">
              <a:xfrm>
                <a:off x="1580" y="2455"/>
                <a:ext cx="8" cy="818"/>
              </a:xfrm>
              <a:prstGeom prst="rect">
                <a:avLst/>
              </a:prstGeom>
              <a:solidFill>
                <a:srgbClr val="D7D700"/>
              </a:solidFill>
              <a:ln w="9525">
                <a:noFill/>
                <a:miter lim="800000"/>
                <a:headEnd/>
                <a:tailEnd/>
              </a:ln>
            </p:spPr>
            <p:txBody>
              <a:bodyPr/>
              <a:lstStyle/>
              <a:p>
                <a:endParaRPr lang="en-GB">
                  <a:latin typeface="Frutiger 55 Roman"/>
                </a:endParaRPr>
              </a:p>
            </p:txBody>
          </p:sp>
          <p:sp>
            <p:nvSpPr>
              <p:cNvPr id="37058" name="Rectangle 42"/>
              <p:cNvSpPr>
                <a:spLocks noChangeArrowheads="1"/>
              </p:cNvSpPr>
              <p:nvPr/>
            </p:nvSpPr>
            <p:spPr bwMode="auto">
              <a:xfrm>
                <a:off x="1588" y="2455"/>
                <a:ext cx="7" cy="818"/>
              </a:xfrm>
              <a:prstGeom prst="rect">
                <a:avLst/>
              </a:prstGeom>
              <a:solidFill>
                <a:srgbClr val="D8D800"/>
              </a:solidFill>
              <a:ln w="9525">
                <a:noFill/>
                <a:miter lim="800000"/>
                <a:headEnd/>
                <a:tailEnd/>
              </a:ln>
            </p:spPr>
            <p:txBody>
              <a:bodyPr/>
              <a:lstStyle/>
              <a:p>
                <a:endParaRPr lang="en-GB">
                  <a:latin typeface="Frutiger 55 Roman"/>
                </a:endParaRPr>
              </a:p>
            </p:txBody>
          </p:sp>
          <p:sp>
            <p:nvSpPr>
              <p:cNvPr id="37059" name="Rectangle 43"/>
              <p:cNvSpPr>
                <a:spLocks noChangeArrowheads="1"/>
              </p:cNvSpPr>
              <p:nvPr/>
            </p:nvSpPr>
            <p:spPr bwMode="auto">
              <a:xfrm>
                <a:off x="1595" y="2455"/>
                <a:ext cx="8" cy="818"/>
              </a:xfrm>
              <a:prstGeom prst="rect">
                <a:avLst/>
              </a:prstGeom>
              <a:solidFill>
                <a:srgbClr val="DBDB00"/>
              </a:solidFill>
              <a:ln w="9525">
                <a:noFill/>
                <a:miter lim="800000"/>
                <a:headEnd/>
                <a:tailEnd/>
              </a:ln>
            </p:spPr>
            <p:txBody>
              <a:bodyPr/>
              <a:lstStyle/>
              <a:p>
                <a:endParaRPr lang="en-GB">
                  <a:latin typeface="Frutiger 55 Roman"/>
                </a:endParaRPr>
              </a:p>
            </p:txBody>
          </p:sp>
          <p:sp>
            <p:nvSpPr>
              <p:cNvPr id="37060" name="Rectangle 44"/>
              <p:cNvSpPr>
                <a:spLocks noChangeArrowheads="1"/>
              </p:cNvSpPr>
              <p:nvPr/>
            </p:nvSpPr>
            <p:spPr bwMode="auto">
              <a:xfrm>
                <a:off x="1603" y="2455"/>
                <a:ext cx="7" cy="818"/>
              </a:xfrm>
              <a:prstGeom prst="rect">
                <a:avLst/>
              </a:prstGeom>
              <a:solidFill>
                <a:srgbClr val="DDDD00"/>
              </a:solidFill>
              <a:ln w="9525">
                <a:noFill/>
                <a:miter lim="800000"/>
                <a:headEnd/>
                <a:tailEnd/>
              </a:ln>
            </p:spPr>
            <p:txBody>
              <a:bodyPr/>
              <a:lstStyle/>
              <a:p>
                <a:endParaRPr lang="en-GB">
                  <a:latin typeface="Frutiger 55 Roman"/>
                </a:endParaRPr>
              </a:p>
            </p:txBody>
          </p:sp>
          <p:sp>
            <p:nvSpPr>
              <p:cNvPr id="37061" name="Rectangle 45"/>
              <p:cNvSpPr>
                <a:spLocks noChangeArrowheads="1"/>
              </p:cNvSpPr>
              <p:nvPr/>
            </p:nvSpPr>
            <p:spPr bwMode="auto">
              <a:xfrm>
                <a:off x="1610" y="2455"/>
                <a:ext cx="8" cy="818"/>
              </a:xfrm>
              <a:prstGeom prst="rect">
                <a:avLst/>
              </a:prstGeom>
              <a:solidFill>
                <a:srgbClr val="DFDF00"/>
              </a:solidFill>
              <a:ln w="9525">
                <a:noFill/>
                <a:miter lim="800000"/>
                <a:headEnd/>
                <a:tailEnd/>
              </a:ln>
            </p:spPr>
            <p:txBody>
              <a:bodyPr/>
              <a:lstStyle/>
              <a:p>
                <a:endParaRPr lang="en-GB">
                  <a:latin typeface="Frutiger 55 Roman"/>
                </a:endParaRPr>
              </a:p>
            </p:txBody>
          </p:sp>
          <p:sp>
            <p:nvSpPr>
              <p:cNvPr id="37062" name="Rectangle 46"/>
              <p:cNvSpPr>
                <a:spLocks noChangeArrowheads="1"/>
              </p:cNvSpPr>
              <p:nvPr/>
            </p:nvSpPr>
            <p:spPr bwMode="auto">
              <a:xfrm>
                <a:off x="1618" y="2455"/>
                <a:ext cx="7" cy="818"/>
              </a:xfrm>
              <a:prstGeom prst="rect">
                <a:avLst/>
              </a:prstGeom>
              <a:solidFill>
                <a:srgbClr val="E1E100"/>
              </a:solidFill>
              <a:ln w="9525">
                <a:noFill/>
                <a:miter lim="800000"/>
                <a:headEnd/>
                <a:tailEnd/>
              </a:ln>
            </p:spPr>
            <p:txBody>
              <a:bodyPr/>
              <a:lstStyle/>
              <a:p>
                <a:endParaRPr lang="en-GB">
                  <a:latin typeface="Frutiger 55 Roman"/>
                </a:endParaRPr>
              </a:p>
            </p:txBody>
          </p:sp>
          <p:sp>
            <p:nvSpPr>
              <p:cNvPr id="37063" name="Rectangle 47"/>
              <p:cNvSpPr>
                <a:spLocks noChangeArrowheads="1"/>
              </p:cNvSpPr>
              <p:nvPr/>
            </p:nvSpPr>
            <p:spPr bwMode="auto">
              <a:xfrm>
                <a:off x="1625" y="2455"/>
                <a:ext cx="8" cy="818"/>
              </a:xfrm>
              <a:prstGeom prst="rect">
                <a:avLst/>
              </a:prstGeom>
              <a:solidFill>
                <a:srgbClr val="E3E300"/>
              </a:solidFill>
              <a:ln w="9525">
                <a:noFill/>
                <a:miter lim="800000"/>
                <a:headEnd/>
                <a:tailEnd/>
              </a:ln>
            </p:spPr>
            <p:txBody>
              <a:bodyPr/>
              <a:lstStyle/>
              <a:p>
                <a:endParaRPr lang="en-GB">
                  <a:latin typeface="Frutiger 55 Roman"/>
                </a:endParaRPr>
              </a:p>
            </p:txBody>
          </p:sp>
          <p:sp>
            <p:nvSpPr>
              <p:cNvPr id="37064" name="Rectangle 48"/>
              <p:cNvSpPr>
                <a:spLocks noChangeArrowheads="1"/>
              </p:cNvSpPr>
              <p:nvPr/>
            </p:nvSpPr>
            <p:spPr bwMode="auto">
              <a:xfrm>
                <a:off x="1633" y="2455"/>
                <a:ext cx="7" cy="818"/>
              </a:xfrm>
              <a:prstGeom prst="rect">
                <a:avLst/>
              </a:prstGeom>
              <a:solidFill>
                <a:srgbClr val="E5E500"/>
              </a:solidFill>
              <a:ln w="9525">
                <a:noFill/>
                <a:miter lim="800000"/>
                <a:headEnd/>
                <a:tailEnd/>
              </a:ln>
            </p:spPr>
            <p:txBody>
              <a:bodyPr/>
              <a:lstStyle/>
              <a:p>
                <a:endParaRPr lang="en-GB">
                  <a:latin typeface="Frutiger 55 Roman"/>
                </a:endParaRPr>
              </a:p>
            </p:txBody>
          </p:sp>
          <p:sp>
            <p:nvSpPr>
              <p:cNvPr id="37065" name="Rectangle 49"/>
              <p:cNvSpPr>
                <a:spLocks noChangeArrowheads="1"/>
              </p:cNvSpPr>
              <p:nvPr/>
            </p:nvSpPr>
            <p:spPr bwMode="auto">
              <a:xfrm>
                <a:off x="1640" y="2455"/>
                <a:ext cx="8" cy="818"/>
              </a:xfrm>
              <a:prstGeom prst="rect">
                <a:avLst/>
              </a:prstGeom>
              <a:solidFill>
                <a:srgbClr val="E7E700"/>
              </a:solidFill>
              <a:ln w="9525">
                <a:noFill/>
                <a:miter lim="800000"/>
                <a:headEnd/>
                <a:tailEnd/>
              </a:ln>
            </p:spPr>
            <p:txBody>
              <a:bodyPr/>
              <a:lstStyle/>
              <a:p>
                <a:endParaRPr lang="en-GB">
                  <a:latin typeface="Frutiger 55 Roman"/>
                </a:endParaRPr>
              </a:p>
            </p:txBody>
          </p:sp>
          <p:sp>
            <p:nvSpPr>
              <p:cNvPr id="37066" name="Rectangle 50"/>
              <p:cNvSpPr>
                <a:spLocks noChangeArrowheads="1"/>
              </p:cNvSpPr>
              <p:nvPr/>
            </p:nvSpPr>
            <p:spPr bwMode="auto">
              <a:xfrm>
                <a:off x="1648" y="2455"/>
                <a:ext cx="7" cy="818"/>
              </a:xfrm>
              <a:prstGeom prst="rect">
                <a:avLst/>
              </a:prstGeom>
              <a:solidFill>
                <a:srgbClr val="E9E900"/>
              </a:solidFill>
              <a:ln w="9525">
                <a:noFill/>
                <a:miter lim="800000"/>
                <a:headEnd/>
                <a:tailEnd/>
              </a:ln>
            </p:spPr>
            <p:txBody>
              <a:bodyPr/>
              <a:lstStyle/>
              <a:p>
                <a:endParaRPr lang="en-GB">
                  <a:latin typeface="Frutiger 55 Roman"/>
                </a:endParaRPr>
              </a:p>
            </p:txBody>
          </p:sp>
          <p:sp>
            <p:nvSpPr>
              <p:cNvPr id="37067" name="Rectangle 51"/>
              <p:cNvSpPr>
                <a:spLocks noChangeArrowheads="1"/>
              </p:cNvSpPr>
              <p:nvPr/>
            </p:nvSpPr>
            <p:spPr bwMode="auto">
              <a:xfrm>
                <a:off x="1655" y="2455"/>
                <a:ext cx="8" cy="818"/>
              </a:xfrm>
              <a:prstGeom prst="rect">
                <a:avLst/>
              </a:prstGeom>
              <a:solidFill>
                <a:srgbClr val="EAEA00"/>
              </a:solidFill>
              <a:ln w="9525">
                <a:noFill/>
                <a:miter lim="800000"/>
                <a:headEnd/>
                <a:tailEnd/>
              </a:ln>
            </p:spPr>
            <p:txBody>
              <a:bodyPr/>
              <a:lstStyle/>
              <a:p>
                <a:endParaRPr lang="en-GB">
                  <a:latin typeface="Frutiger 55 Roman"/>
                </a:endParaRPr>
              </a:p>
            </p:txBody>
          </p:sp>
          <p:sp>
            <p:nvSpPr>
              <p:cNvPr id="37068" name="Rectangle 52"/>
              <p:cNvSpPr>
                <a:spLocks noChangeArrowheads="1"/>
              </p:cNvSpPr>
              <p:nvPr/>
            </p:nvSpPr>
            <p:spPr bwMode="auto">
              <a:xfrm>
                <a:off x="1663" y="2455"/>
                <a:ext cx="7" cy="818"/>
              </a:xfrm>
              <a:prstGeom prst="rect">
                <a:avLst/>
              </a:prstGeom>
              <a:solidFill>
                <a:srgbClr val="ECEC00"/>
              </a:solidFill>
              <a:ln w="9525">
                <a:noFill/>
                <a:miter lim="800000"/>
                <a:headEnd/>
                <a:tailEnd/>
              </a:ln>
            </p:spPr>
            <p:txBody>
              <a:bodyPr/>
              <a:lstStyle/>
              <a:p>
                <a:endParaRPr lang="en-GB">
                  <a:latin typeface="Frutiger 55 Roman"/>
                </a:endParaRPr>
              </a:p>
            </p:txBody>
          </p:sp>
          <p:sp>
            <p:nvSpPr>
              <p:cNvPr id="37069" name="Rectangle 53"/>
              <p:cNvSpPr>
                <a:spLocks noChangeArrowheads="1"/>
              </p:cNvSpPr>
              <p:nvPr/>
            </p:nvSpPr>
            <p:spPr bwMode="auto">
              <a:xfrm>
                <a:off x="1670" y="2455"/>
                <a:ext cx="8" cy="818"/>
              </a:xfrm>
              <a:prstGeom prst="rect">
                <a:avLst/>
              </a:prstGeom>
              <a:solidFill>
                <a:srgbClr val="EEEE00"/>
              </a:solidFill>
              <a:ln w="9525">
                <a:noFill/>
                <a:miter lim="800000"/>
                <a:headEnd/>
                <a:tailEnd/>
              </a:ln>
            </p:spPr>
            <p:txBody>
              <a:bodyPr/>
              <a:lstStyle/>
              <a:p>
                <a:endParaRPr lang="en-GB">
                  <a:latin typeface="Frutiger 55 Roman"/>
                </a:endParaRPr>
              </a:p>
            </p:txBody>
          </p:sp>
          <p:sp>
            <p:nvSpPr>
              <p:cNvPr id="37070" name="Rectangle 54"/>
              <p:cNvSpPr>
                <a:spLocks noChangeArrowheads="1"/>
              </p:cNvSpPr>
              <p:nvPr/>
            </p:nvSpPr>
            <p:spPr bwMode="auto">
              <a:xfrm>
                <a:off x="1678" y="2455"/>
                <a:ext cx="7" cy="818"/>
              </a:xfrm>
              <a:prstGeom prst="rect">
                <a:avLst/>
              </a:prstGeom>
              <a:solidFill>
                <a:srgbClr val="EFEF00"/>
              </a:solidFill>
              <a:ln w="9525">
                <a:noFill/>
                <a:miter lim="800000"/>
                <a:headEnd/>
                <a:tailEnd/>
              </a:ln>
            </p:spPr>
            <p:txBody>
              <a:bodyPr/>
              <a:lstStyle/>
              <a:p>
                <a:endParaRPr lang="en-GB">
                  <a:latin typeface="Frutiger 55 Roman"/>
                </a:endParaRPr>
              </a:p>
            </p:txBody>
          </p:sp>
          <p:sp>
            <p:nvSpPr>
              <p:cNvPr id="37071" name="Rectangle 55"/>
              <p:cNvSpPr>
                <a:spLocks noChangeArrowheads="1"/>
              </p:cNvSpPr>
              <p:nvPr/>
            </p:nvSpPr>
            <p:spPr bwMode="auto">
              <a:xfrm>
                <a:off x="1685" y="2455"/>
                <a:ext cx="8" cy="818"/>
              </a:xfrm>
              <a:prstGeom prst="rect">
                <a:avLst/>
              </a:prstGeom>
              <a:solidFill>
                <a:srgbClr val="F1F100"/>
              </a:solidFill>
              <a:ln w="9525">
                <a:noFill/>
                <a:miter lim="800000"/>
                <a:headEnd/>
                <a:tailEnd/>
              </a:ln>
            </p:spPr>
            <p:txBody>
              <a:bodyPr/>
              <a:lstStyle/>
              <a:p>
                <a:endParaRPr lang="en-GB">
                  <a:latin typeface="Frutiger 55 Roman"/>
                </a:endParaRPr>
              </a:p>
            </p:txBody>
          </p:sp>
          <p:sp>
            <p:nvSpPr>
              <p:cNvPr id="37072" name="Rectangle 56"/>
              <p:cNvSpPr>
                <a:spLocks noChangeArrowheads="1"/>
              </p:cNvSpPr>
              <p:nvPr/>
            </p:nvSpPr>
            <p:spPr bwMode="auto">
              <a:xfrm>
                <a:off x="1693" y="2455"/>
                <a:ext cx="7" cy="818"/>
              </a:xfrm>
              <a:prstGeom prst="rect">
                <a:avLst/>
              </a:prstGeom>
              <a:solidFill>
                <a:srgbClr val="F2F200"/>
              </a:solidFill>
              <a:ln w="9525">
                <a:noFill/>
                <a:miter lim="800000"/>
                <a:headEnd/>
                <a:tailEnd/>
              </a:ln>
            </p:spPr>
            <p:txBody>
              <a:bodyPr/>
              <a:lstStyle/>
              <a:p>
                <a:endParaRPr lang="en-GB">
                  <a:latin typeface="Frutiger 55 Roman"/>
                </a:endParaRPr>
              </a:p>
            </p:txBody>
          </p:sp>
          <p:sp>
            <p:nvSpPr>
              <p:cNvPr id="37073" name="Rectangle 57"/>
              <p:cNvSpPr>
                <a:spLocks noChangeArrowheads="1"/>
              </p:cNvSpPr>
              <p:nvPr/>
            </p:nvSpPr>
            <p:spPr bwMode="auto">
              <a:xfrm>
                <a:off x="1700" y="2455"/>
                <a:ext cx="8" cy="818"/>
              </a:xfrm>
              <a:prstGeom prst="rect">
                <a:avLst/>
              </a:prstGeom>
              <a:solidFill>
                <a:srgbClr val="F3F300"/>
              </a:solidFill>
              <a:ln w="9525">
                <a:noFill/>
                <a:miter lim="800000"/>
                <a:headEnd/>
                <a:tailEnd/>
              </a:ln>
            </p:spPr>
            <p:txBody>
              <a:bodyPr/>
              <a:lstStyle/>
              <a:p>
                <a:endParaRPr lang="en-GB">
                  <a:latin typeface="Frutiger 55 Roman"/>
                </a:endParaRPr>
              </a:p>
            </p:txBody>
          </p:sp>
          <p:sp>
            <p:nvSpPr>
              <p:cNvPr id="37074" name="Rectangle 58"/>
              <p:cNvSpPr>
                <a:spLocks noChangeArrowheads="1"/>
              </p:cNvSpPr>
              <p:nvPr/>
            </p:nvSpPr>
            <p:spPr bwMode="auto">
              <a:xfrm>
                <a:off x="1708" y="2455"/>
                <a:ext cx="7" cy="818"/>
              </a:xfrm>
              <a:prstGeom prst="rect">
                <a:avLst/>
              </a:prstGeom>
              <a:solidFill>
                <a:srgbClr val="F4F400"/>
              </a:solidFill>
              <a:ln w="9525">
                <a:noFill/>
                <a:miter lim="800000"/>
                <a:headEnd/>
                <a:tailEnd/>
              </a:ln>
            </p:spPr>
            <p:txBody>
              <a:bodyPr/>
              <a:lstStyle/>
              <a:p>
                <a:endParaRPr lang="en-GB">
                  <a:latin typeface="Frutiger 55 Roman"/>
                </a:endParaRPr>
              </a:p>
            </p:txBody>
          </p:sp>
          <p:sp>
            <p:nvSpPr>
              <p:cNvPr id="37075" name="Rectangle 59"/>
              <p:cNvSpPr>
                <a:spLocks noChangeArrowheads="1"/>
              </p:cNvSpPr>
              <p:nvPr/>
            </p:nvSpPr>
            <p:spPr bwMode="auto">
              <a:xfrm>
                <a:off x="1715" y="2455"/>
                <a:ext cx="8" cy="818"/>
              </a:xfrm>
              <a:prstGeom prst="rect">
                <a:avLst/>
              </a:prstGeom>
              <a:solidFill>
                <a:srgbClr val="F6F600"/>
              </a:solidFill>
              <a:ln w="9525">
                <a:noFill/>
                <a:miter lim="800000"/>
                <a:headEnd/>
                <a:tailEnd/>
              </a:ln>
            </p:spPr>
            <p:txBody>
              <a:bodyPr/>
              <a:lstStyle/>
              <a:p>
                <a:endParaRPr lang="en-GB">
                  <a:latin typeface="Frutiger 55 Roman"/>
                </a:endParaRPr>
              </a:p>
            </p:txBody>
          </p:sp>
          <p:sp>
            <p:nvSpPr>
              <p:cNvPr id="37076" name="Rectangle 60"/>
              <p:cNvSpPr>
                <a:spLocks noChangeArrowheads="1"/>
              </p:cNvSpPr>
              <p:nvPr/>
            </p:nvSpPr>
            <p:spPr bwMode="auto">
              <a:xfrm>
                <a:off x="1723" y="2455"/>
                <a:ext cx="7" cy="818"/>
              </a:xfrm>
              <a:prstGeom prst="rect">
                <a:avLst/>
              </a:prstGeom>
              <a:solidFill>
                <a:srgbClr val="F7F700"/>
              </a:solidFill>
              <a:ln w="9525">
                <a:noFill/>
                <a:miter lim="800000"/>
                <a:headEnd/>
                <a:tailEnd/>
              </a:ln>
            </p:spPr>
            <p:txBody>
              <a:bodyPr/>
              <a:lstStyle/>
              <a:p>
                <a:endParaRPr lang="en-GB">
                  <a:latin typeface="Frutiger 55 Roman"/>
                </a:endParaRPr>
              </a:p>
            </p:txBody>
          </p:sp>
          <p:sp>
            <p:nvSpPr>
              <p:cNvPr id="37077" name="Rectangle 61"/>
              <p:cNvSpPr>
                <a:spLocks noChangeArrowheads="1"/>
              </p:cNvSpPr>
              <p:nvPr/>
            </p:nvSpPr>
            <p:spPr bwMode="auto">
              <a:xfrm>
                <a:off x="1730" y="2455"/>
                <a:ext cx="8" cy="818"/>
              </a:xfrm>
              <a:prstGeom prst="rect">
                <a:avLst/>
              </a:prstGeom>
              <a:solidFill>
                <a:srgbClr val="F8F800"/>
              </a:solidFill>
              <a:ln w="9525">
                <a:noFill/>
                <a:miter lim="800000"/>
                <a:headEnd/>
                <a:tailEnd/>
              </a:ln>
            </p:spPr>
            <p:txBody>
              <a:bodyPr/>
              <a:lstStyle/>
              <a:p>
                <a:endParaRPr lang="en-GB">
                  <a:latin typeface="Frutiger 55 Roman"/>
                </a:endParaRPr>
              </a:p>
            </p:txBody>
          </p:sp>
          <p:sp>
            <p:nvSpPr>
              <p:cNvPr id="37078" name="Rectangle 62"/>
              <p:cNvSpPr>
                <a:spLocks noChangeArrowheads="1"/>
              </p:cNvSpPr>
              <p:nvPr/>
            </p:nvSpPr>
            <p:spPr bwMode="auto">
              <a:xfrm>
                <a:off x="1738" y="2455"/>
                <a:ext cx="7" cy="818"/>
              </a:xfrm>
              <a:prstGeom prst="rect">
                <a:avLst/>
              </a:prstGeom>
              <a:solidFill>
                <a:srgbClr val="F8F800"/>
              </a:solidFill>
              <a:ln w="9525">
                <a:noFill/>
                <a:miter lim="800000"/>
                <a:headEnd/>
                <a:tailEnd/>
              </a:ln>
            </p:spPr>
            <p:txBody>
              <a:bodyPr/>
              <a:lstStyle/>
              <a:p>
                <a:endParaRPr lang="en-GB">
                  <a:latin typeface="Frutiger 55 Roman"/>
                </a:endParaRPr>
              </a:p>
            </p:txBody>
          </p:sp>
          <p:sp>
            <p:nvSpPr>
              <p:cNvPr id="37079" name="Rectangle 63"/>
              <p:cNvSpPr>
                <a:spLocks noChangeArrowheads="1"/>
              </p:cNvSpPr>
              <p:nvPr/>
            </p:nvSpPr>
            <p:spPr bwMode="auto">
              <a:xfrm>
                <a:off x="1745" y="2455"/>
                <a:ext cx="8" cy="818"/>
              </a:xfrm>
              <a:prstGeom prst="rect">
                <a:avLst/>
              </a:prstGeom>
              <a:solidFill>
                <a:srgbClr val="F9F900"/>
              </a:solidFill>
              <a:ln w="9525">
                <a:noFill/>
                <a:miter lim="800000"/>
                <a:headEnd/>
                <a:tailEnd/>
              </a:ln>
            </p:spPr>
            <p:txBody>
              <a:bodyPr/>
              <a:lstStyle/>
              <a:p>
                <a:endParaRPr lang="en-GB">
                  <a:latin typeface="Frutiger 55 Roman"/>
                </a:endParaRPr>
              </a:p>
            </p:txBody>
          </p:sp>
          <p:sp>
            <p:nvSpPr>
              <p:cNvPr id="37080" name="Rectangle 64"/>
              <p:cNvSpPr>
                <a:spLocks noChangeArrowheads="1"/>
              </p:cNvSpPr>
              <p:nvPr/>
            </p:nvSpPr>
            <p:spPr bwMode="auto">
              <a:xfrm>
                <a:off x="1753" y="2455"/>
                <a:ext cx="7" cy="818"/>
              </a:xfrm>
              <a:prstGeom prst="rect">
                <a:avLst/>
              </a:prstGeom>
              <a:solidFill>
                <a:srgbClr val="FAFA00"/>
              </a:solidFill>
              <a:ln w="9525">
                <a:noFill/>
                <a:miter lim="800000"/>
                <a:headEnd/>
                <a:tailEnd/>
              </a:ln>
            </p:spPr>
            <p:txBody>
              <a:bodyPr/>
              <a:lstStyle/>
              <a:p>
                <a:endParaRPr lang="en-GB">
                  <a:latin typeface="Frutiger 55 Roman"/>
                </a:endParaRPr>
              </a:p>
            </p:txBody>
          </p:sp>
          <p:sp>
            <p:nvSpPr>
              <p:cNvPr id="37081" name="Rectangle 65"/>
              <p:cNvSpPr>
                <a:spLocks noChangeArrowheads="1"/>
              </p:cNvSpPr>
              <p:nvPr/>
            </p:nvSpPr>
            <p:spPr bwMode="auto">
              <a:xfrm>
                <a:off x="1760" y="2455"/>
                <a:ext cx="8" cy="818"/>
              </a:xfrm>
              <a:prstGeom prst="rect">
                <a:avLst/>
              </a:prstGeom>
              <a:solidFill>
                <a:srgbClr val="FBFB00"/>
              </a:solidFill>
              <a:ln w="9525">
                <a:noFill/>
                <a:miter lim="800000"/>
                <a:headEnd/>
                <a:tailEnd/>
              </a:ln>
            </p:spPr>
            <p:txBody>
              <a:bodyPr/>
              <a:lstStyle/>
              <a:p>
                <a:endParaRPr lang="en-GB">
                  <a:latin typeface="Frutiger 55 Roman"/>
                </a:endParaRPr>
              </a:p>
            </p:txBody>
          </p:sp>
          <p:sp>
            <p:nvSpPr>
              <p:cNvPr id="37082" name="Rectangle 66"/>
              <p:cNvSpPr>
                <a:spLocks noChangeArrowheads="1"/>
              </p:cNvSpPr>
              <p:nvPr/>
            </p:nvSpPr>
            <p:spPr bwMode="auto">
              <a:xfrm>
                <a:off x="1768" y="2455"/>
                <a:ext cx="7" cy="818"/>
              </a:xfrm>
              <a:prstGeom prst="rect">
                <a:avLst/>
              </a:prstGeom>
              <a:solidFill>
                <a:srgbClr val="FBFB00"/>
              </a:solidFill>
              <a:ln w="9525">
                <a:noFill/>
                <a:miter lim="800000"/>
                <a:headEnd/>
                <a:tailEnd/>
              </a:ln>
            </p:spPr>
            <p:txBody>
              <a:bodyPr/>
              <a:lstStyle/>
              <a:p>
                <a:endParaRPr lang="en-GB">
                  <a:latin typeface="Frutiger 55 Roman"/>
                </a:endParaRPr>
              </a:p>
            </p:txBody>
          </p:sp>
          <p:sp>
            <p:nvSpPr>
              <p:cNvPr id="37083" name="Rectangle 67"/>
              <p:cNvSpPr>
                <a:spLocks noChangeArrowheads="1"/>
              </p:cNvSpPr>
              <p:nvPr/>
            </p:nvSpPr>
            <p:spPr bwMode="auto">
              <a:xfrm>
                <a:off x="1775" y="2455"/>
                <a:ext cx="8" cy="818"/>
              </a:xfrm>
              <a:prstGeom prst="rect">
                <a:avLst/>
              </a:prstGeom>
              <a:solidFill>
                <a:srgbClr val="FCFC00"/>
              </a:solidFill>
              <a:ln w="9525">
                <a:noFill/>
                <a:miter lim="800000"/>
                <a:headEnd/>
                <a:tailEnd/>
              </a:ln>
            </p:spPr>
            <p:txBody>
              <a:bodyPr/>
              <a:lstStyle/>
              <a:p>
                <a:endParaRPr lang="en-GB">
                  <a:latin typeface="Frutiger 55 Roman"/>
                </a:endParaRPr>
              </a:p>
            </p:txBody>
          </p:sp>
          <p:sp>
            <p:nvSpPr>
              <p:cNvPr id="37084" name="Rectangle 68"/>
              <p:cNvSpPr>
                <a:spLocks noChangeArrowheads="1"/>
              </p:cNvSpPr>
              <p:nvPr/>
            </p:nvSpPr>
            <p:spPr bwMode="auto">
              <a:xfrm>
                <a:off x="1783" y="2455"/>
                <a:ext cx="7" cy="818"/>
              </a:xfrm>
              <a:prstGeom prst="rect">
                <a:avLst/>
              </a:prstGeom>
              <a:solidFill>
                <a:srgbClr val="FCFC00"/>
              </a:solidFill>
              <a:ln w="9525">
                <a:noFill/>
                <a:miter lim="800000"/>
                <a:headEnd/>
                <a:tailEnd/>
              </a:ln>
            </p:spPr>
            <p:txBody>
              <a:bodyPr/>
              <a:lstStyle/>
              <a:p>
                <a:endParaRPr lang="en-GB">
                  <a:latin typeface="Frutiger 55 Roman"/>
                </a:endParaRPr>
              </a:p>
            </p:txBody>
          </p:sp>
          <p:sp>
            <p:nvSpPr>
              <p:cNvPr id="37085" name="Rectangle 69"/>
              <p:cNvSpPr>
                <a:spLocks noChangeArrowheads="1"/>
              </p:cNvSpPr>
              <p:nvPr/>
            </p:nvSpPr>
            <p:spPr bwMode="auto">
              <a:xfrm>
                <a:off x="1790" y="2455"/>
                <a:ext cx="8" cy="818"/>
              </a:xfrm>
              <a:prstGeom prst="rect">
                <a:avLst/>
              </a:prstGeom>
              <a:solidFill>
                <a:srgbClr val="FDFD00"/>
              </a:solidFill>
              <a:ln w="9525">
                <a:noFill/>
                <a:miter lim="800000"/>
                <a:headEnd/>
                <a:tailEnd/>
              </a:ln>
            </p:spPr>
            <p:txBody>
              <a:bodyPr/>
              <a:lstStyle/>
              <a:p>
                <a:endParaRPr lang="en-GB">
                  <a:latin typeface="Frutiger 55 Roman"/>
                </a:endParaRPr>
              </a:p>
            </p:txBody>
          </p:sp>
          <p:sp>
            <p:nvSpPr>
              <p:cNvPr id="37086" name="Rectangle 70"/>
              <p:cNvSpPr>
                <a:spLocks noChangeArrowheads="1"/>
              </p:cNvSpPr>
              <p:nvPr/>
            </p:nvSpPr>
            <p:spPr bwMode="auto">
              <a:xfrm>
                <a:off x="1798" y="2455"/>
                <a:ext cx="7" cy="818"/>
              </a:xfrm>
              <a:prstGeom prst="rect">
                <a:avLst/>
              </a:prstGeom>
              <a:solidFill>
                <a:srgbClr val="FDFD00"/>
              </a:solidFill>
              <a:ln w="9525">
                <a:noFill/>
                <a:miter lim="800000"/>
                <a:headEnd/>
                <a:tailEnd/>
              </a:ln>
            </p:spPr>
            <p:txBody>
              <a:bodyPr/>
              <a:lstStyle/>
              <a:p>
                <a:endParaRPr lang="en-GB">
                  <a:latin typeface="Frutiger 55 Roman"/>
                </a:endParaRPr>
              </a:p>
            </p:txBody>
          </p:sp>
          <p:sp>
            <p:nvSpPr>
              <p:cNvPr id="37087" name="Rectangle 71"/>
              <p:cNvSpPr>
                <a:spLocks noChangeArrowheads="1"/>
              </p:cNvSpPr>
              <p:nvPr/>
            </p:nvSpPr>
            <p:spPr bwMode="auto">
              <a:xfrm>
                <a:off x="1805" y="2455"/>
                <a:ext cx="8" cy="818"/>
              </a:xfrm>
              <a:prstGeom prst="rect">
                <a:avLst/>
              </a:prstGeom>
              <a:solidFill>
                <a:srgbClr val="FEFE00"/>
              </a:solidFill>
              <a:ln w="9525">
                <a:noFill/>
                <a:miter lim="800000"/>
                <a:headEnd/>
                <a:tailEnd/>
              </a:ln>
            </p:spPr>
            <p:txBody>
              <a:bodyPr/>
              <a:lstStyle/>
              <a:p>
                <a:endParaRPr lang="en-GB">
                  <a:latin typeface="Frutiger 55 Roman"/>
                </a:endParaRPr>
              </a:p>
            </p:txBody>
          </p:sp>
          <p:sp>
            <p:nvSpPr>
              <p:cNvPr id="37088" name="Rectangle 72"/>
              <p:cNvSpPr>
                <a:spLocks noChangeArrowheads="1"/>
              </p:cNvSpPr>
              <p:nvPr/>
            </p:nvSpPr>
            <p:spPr bwMode="auto">
              <a:xfrm>
                <a:off x="1813" y="2455"/>
                <a:ext cx="8" cy="818"/>
              </a:xfrm>
              <a:prstGeom prst="rect">
                <a:avLst/>
              </a:prstGeom>
              <a:solidFill>
                <a:srgbClr val="FEFE00"/>
              </a:solidFill>
              <a:ln w="9525">
                <a:noFill/>
                <a:miter lim="800000"/>
                <a:headEnd/>
                <a:tailEnd/>
              </a:ln>
            </p:spPr>
            <p:txBody>
              <a:bodyPr/>
              <a:lstStyle/>
              <a:p>
                <a:endParaRPr lang="en-GB">
                  <a:latin typeface="Frutiger 55 Roman"/>
                </a:endParaRPr>
              </a:p>
            </p:txBody>
          </p:sp>
          <p:sp>
            <p:nvSpPr>
              <p:cNvPr id="37089" name="Rectangle 73"/>
              <p:cNvSpPr>
                <a:spLocks noChangeArrowheads="1"/>
              </p:cNvSpPr>
              <p:nvPr/>
            </p:nvSpPr>
            <p:spPr bwMode="auto">
              <a:xfrm>
                <a:off x="1821" y="2455"/>
                <a:ext cx="7" cy="818"/>
              </a:xfrm>
              <a:prstGeom prst="rect">
                <a:avLst/>
              </a:prstGeom>
              <a:solidFill>
                <a:srgbClr val="FEFE00"/>
              </a:solidFill>
              <a:ln w="9525">
                <a:noFill/>
                <a:miter lim="800000"/>
                <a:headEnd/>
                <a:tailEnd/>
              </a:ln>
            </p:spPr>
            <p:txBody>
              <a:bodyPr/>
              <a:lstStyle/>
              <a:p>
                <a:endParaRPr lang="en-GB">
                  <a:latin typeface="Frutiger 55 Roman"/>
                </a:endParaRPr>
              </a:p>
            </p:txBody>
          </p:sp>
          <p:sp>
            <p:nvSpPr>
              <p:cNvPr id="37090" name="Rectangle 74"/>
              <p:cNvSpPr>
                <a:spLocks noChangeArrowheads="1"/>
              </p:cNvSpPr>
              <p:nvPr/>
            </p:nvSpPr>
            <p:spPr bwMode="auto">
              <a:xfrm>
                <a:off x="1828" y="2455"/>
                <a:ext cx="8" cy="818"/>
              </a:xfrm>
              <a:prstGeom prst="rect">
                <a:avLst/>
              </a:prstGeom>
              <a:solidFill>
                <a:srgbClr val="FFFF00"/>
              </a:solidFill>
              <a:ln w="9525">
                <a:noFill/>
                <a:miter lim="800000"/>
                <a:headEnd/>
                <a:tailEnd/>
              </a:ln>
            </p:spPr>
            <p:txBody>
              <a:bodyPr/>
              <a:lstStyle/>
              <a:p>
                <a:endParaRPr lang="en-GB">
                  <a:latin typeface="Frutiger 55 Roman"/>
                </a:endParaRPr>
              </a:p>
            </p:txBody>
          </p:sp>
          <p:sp>
            <p:nvSpPr>
              <p:cNvPr id="37091" name="Rectangle 75"/>
              <p:cNvSpPr>
                <a:spLocks noChangeArrowheads="1"/>
              </p:cNvSpPr>
              <p:nvPr/>
            </p:nvSpPr>
            <p:spPr bwMode="auto">
              <a:xfrm>
                <a:off x="1836" y="2455"/>
                <a:ext cx="7" cy="818"/>
              </a:xfrm>
              <a:prstGeom prst="rect">
                <a:avLst/>
              </a:prstGeom>
              <a:solidFill>
                <a:srgbClr val="FFFF00"/>
              </a:solidFill>
              <a:ln w="9525">
                <a:noFill/>
                <a:miter lim="800000"/>
                <a:headEnd/>
                <a:tailEnd/>
              </a:ln>
            </p:spPr>
            <p:txBody>
              <a:bodyPr/>
              <a:lstStyle/>
              <a:p>
                <a:endParaRPr lang="en-GB">
                  <a:latin typeface="Frutiger 55 Roman"/>
                </a:endParaRPr>
              </a:p>
            </p:txBody>
          </p:sp>
          <p:sp>
            <p:nvSpPr>
              <p:cNvPr id="37092" name="Rectangle 76"/>
              <p:cNvSpPr>
                <a:spLocks noChangeArrowheads="1"/>
              </p:cNvSpPr>
              <p:nvPr/>
            </p:nvSpPr>
            <p:spPr bwMode="auto">
              <a:xfrm>
                <a:off x="1843" y="2455"/>
                <a:ext cx="8" cy="818"/>
              </a:xfrm>
              <a:prstGeom prst="rect">
                <a:avLst/>
              </a:prstGeom>
              <a:solidFill>
                <a:srgbClr val="FEFE00"/>
              </a:solidFill>
              <a:ln w="9525">
                <a:noFill/>
                <a:miter lim="800000"/>
                <a:headEnd/>
                <a:tailEnd/>
              </a:ln>
            </p:spPr>
            <p:txBody>
              <a:bodyPr/>
              <a:lstStyle/>
              <a:p>
                <a:endParaRPr lang="en-GB">
                  <a:latin typeface="Frutiger 55 Roman"/>
                </a:endParaRPr>
              </a:p>
            </p:txBody>
          </p:sp>
          <p:sp>
            <p:nvSpPr>
              <p:cNvPr id="37093" name="Rectangle 77"/>
              <p:cNvSpPr>
                <a:spLocks noChangeArrowheads="1"/>
              </p:cNvSpPr>
              <p:nvPr/>
            </p:nvSpPr>
            <p:spPr bwMode="auto">
              <a:xfrm>
                <a:off x="1851" y="2455"/>
                <a:ext cx="7" cy="818"/>
              </a:xfrm>
              <a:prstGeom prst="rect">
                <a:avLst/>
              </a:prstGeom>
              <a:solidFill>
                <a:srgbClr val="FEFE00"/>
              </a:solidFill>
              <a:ln w="9525">
                <a:noFill/>
                <a:miter lim="800000"/>
                <a:headEnd/>
                <a:tailEnd/>
              </a:ln>
            </p:spPr>
            <p:txBody>
              <a:bodyPr/>
              <a:lstStyle/>
              <a:p>
                <a:endParaRPr lang="en-GB">
                  <a:latin typeface="Frutiger 55 Roman"/>
                </a:endParaRPr>
              </a:p>
            </p:txBody>
          </p:sp>
          <p:sp>
            <p:nvSpPr>
              <p:cNvPr id="37094" name="Rectangle 78"/>
              <p:cNvSpPr>
                <a:spLocks noChangeArrowheads="1"/>
              </p:cNvSpPr>
              <p:nvPr/>
            </p:nvSpPr>
            <p:spPr bwMode="auto">
              <a:xfrm>
                <a:off x="1858" y="2455"/>
                <a:ext cx="8" cy="818"/>
              </a:xfrm>
              <a:prstGeom prst="rect">
                <a:avLst/>
              </a:prstGeom>
              <a:solidFill>
                <a:srgbClr val="FDFD00"/>
              </a:solidFill>
              <a:ln w="9525">
                <a:noFill/>
                <a:miter lim="800000"/>
                <a:headEnd/>
                <a:tailEnd/>
              </a:ln>
            </p:spPr>
            <p:txBody>
              <a:bodyPr/>
              <a:lstStyle/>
              <a:p>
                <a:endParaRPr lang="en-GB">
                  <a:latin typeface="Frutiger 55 Roman"/>
                </a:endParaRPr>
              </a:p>
            </p:txBody>
          </p:sp>
          <p:sp>
            <p:nvSpPr>
              <p:cNvPr id="37095" name="Rectangle 79"/>
              <p:cNvSpPr>
                <a:spLocks noChangeArrowheads="1"/>
              </p:cNvSpPr>
              <p:nvPr/>
            </p:nvSpPr>
            <p:spPr bwMode="auto">
              <a:xfrm>
                <a:off x="1866" y="2455"/>
                <a:ext cx="7" cy="818"/>
              </a:xfrm>
              <a:prstGeom prst="rect">
                <a:avLst/>
              </a:prstGeom>
              <a:solidFill>
                <a:srgbClr val="FDFD00"/>
              </a:solidFill>
              <a:ln w="9525">
                <a:noFill/>
                <a:miter lim="800000"/>
                <a:headEnd/>
                <a:tailEnd/>
              </a:ln>
            </p:spPr>
            <p:txBody>
              <a:bodyPr/>
              <a:lstStyle/>
              <a:p>
                <a:endParaRPr lang="en-GB">
                  <a:latin typeface="Frutiger 55 Roman"/>
                </a:endParaRPr>
              </a:p>
            </p:txBody>
          </p:sp>
          <p:sp>
            <p:nvSpPr>
              <p:cNvPr id="37096" name="Rectangle 80"/>
              <p:cNvSpPr>
                <a:spLocks noChangeArrowheads="1"/>
              </p:cNvSpPr>
              <p:nvPr/>
            </p:nvSpPr>
            <p:spPr bwMode="auto">
              <a:xfrm>
                <a:off x="1873" y="2455"/>
                <a:ext cx="8" cy="818"/>
              </a:xfrm>
              <a:prstGeom prst="rect">
                <a:avLst/>
              </a:prstGeom>
              <a:solidFill>
                <a:srgbClr val="FCFC00"/>
              </a:solidFill>
              <a:ln w="9525">
                <a:noFill/>
                <a:miter lim="800000"/>
                <a:headEnd/>
                <a:tailEnd/>
              </a:ln>
            </p:spPr>
            <p:txBody>
              <a:bodyPr/>
              <a:lstStyle/>
              <a:p>
                <a:endParaRPr lang="en-GB">
                  <a:latin typeface="Frutiger 55 Roman"/>
                </a:endParaRPr>
              </a:p>
            </p:txBody>
          </p:sp>
          <p:sp>
            <p:nvSpPr>
              <p:cNvPr id="37097" name="Rectangle 81"/>
              <p:cNvSpPr>
                <a:spLocks noChangeArrowheads="1"/>
              </p:cNvSpPr>
              <p:nvPr/>
            </p:nvSpPr>
            <p:spPr bwMode="auto">
              <a:xfrm>
                <a:off x="1881" y="2455"/>
                <a:ext cx="7" cy="818"/>
              </a:xfrm>
              <a:prstGeom prst="rect">
                <a:avLst/>
              </a:prstGeom>
              <a:solidFill>
                <a:srgbClr val="FCFC00"/>
              </a:solidFill>
              <a:ln w="9525">
                <a:noFill/>
                <a:miter lim="800000"/>
                <a:headEnd/>
                <a:tailEnd/>
              </a:ln>
            </p:spPr>
            <p:txBody>
              <a:bodyPr/>
              <a:lstStyle/>
              <a:p>
                <a:endParaRPr lang="en-GB">
                  <a:latin typeface="Frutiger 55 Roman"/>
                </a:endParaRPr>
              </a:p>
            </p:txBody>
          </p:sp>
          <p:sp>
            <p:nvSpPr>
              <p:cNvPr id="37098" name="Rectangle 82"/>
              <p:cNvSpPr>
                <a:spLocks noChangeArrowheads="1"/>
              </p:cNvSpPr>
              <p:nvPr/>
            </p:nvSpPr>
            <p:spPr bwMode="auto">
              <a:xfrm>
                <a:off x="1888" y="2455"/>
                <a:ext cx="8" cy="818"/>
              </a:xfrm>
              <a:prstGeom prst="rect">
                <a:avLst/>
              </a:prstGeom>
              <a:solidFill>
                <a:srgbClr val="FBFB00"/>
              </a:solidFill>
              <a:ln w="9525">
                <a:noFill/>
                <a:miter lim="800000"/>
                <a:headEnd/>
                <a:tailEnd/>
              </a:ln>
            </p:spPr>
            <p:txBody>
              <a:bodyPr/>
              <a:lstStyle/>
              <a:p>
                <a:endParaRPr lang="en-GB">
                  <a:latin typeface="Frutiger 55 Roman"/>
                </a:endParaRPr>
              </a:p>
            </p:txBody>
          </p:sp>
          <p:sp>
            <p:nvSpPr>
              <p:cNvPr id="37099" name="Rectangle 83"/>
              <p:cNvSpPr>
                <a:spLocks noChangeArrowheads="1"/>
              </p:cNvSpPr>
              <p:nvPr/>
            </p:nvSpPr>
            <p:spPr bwMode="auto">
              <a:xfrm>
                <a:off x="1896" y="2455"/>
                <a:ext cx="7" cy="818"/>
              </a:xfrm>
              <a:prstGeom prst="rect">
                <a:avLst/>
              </a:prstGeom>
              <a:solidFill>
                <a:srgbClr val="FBFB00"/>
              </a:solidFill>
              <a:ln w="9525">
                <a:noFill/>
                <a:miter lim="800000"/>
                <a:headEnd/>
                <a:tailEnd/>
              </a:ln>
            </p:spPr>
            <p:txBody>
              <a:bodyPr/>
              <a:lstStyle/>
              <a:p>
                <a:endParaRPr lang="en-GB">
                  <a:latin typeface="Frutiger 55 Roman"/>
                </a:endParaRPr>
              </a:p>
            </p:txBody>
          </p:sp>
          <p:sp>
            <p:nvSpPr>
              <p:cNvPr id="37100" name="Rectangle 84"/>
              <p:cNvSpPr>
                <a:spLocks noChangeArrowheads="1"/>
              </p:cNvSpPr>
              <p:nvPr/>
            </p:nvSpPr>
            <p:spPr bwMode="auto">
              <a:xfrm>
                <a:off x="1903" y="2455"/>
                <a:ext cx="8" cy="818"/>
              </a:xfrm>
              <a:prstGeom prst="rect">
                <a:avLst/>
              </a:prstGeom>
              <a:solidFill>
                <a:srgbClr val="FAFA00"/>
              </a:solidFill>
              <a:ln w="9525">
                <a:noFill/>
                <a:miter lim="800000"/>
                <a:headEnd/>
                <a:tailEnd/>
              </a:ln>
            </p:spPr>
            <p:txBody>
              <a:bodyPr/>
              <a:lstStyle/>
              <a:p>
                <a:endParaRPr lang="en-GB">
                  <a:latin typeface="Frutiger 55 Roman"/>
                </a:endParaRPr>
              </a:p>
            </p:txBody>
          </p:sp>
          <p:sp>
            <p:nvSpPr>
              <p:cNvPr id="37101" name="Rectangle 85"/>
              <p:cNvSpPr>
                <a:spLocks noChangeArrowheads="1"/>
              </p:cNvSpPr>
              <p:nvPr/>
            </p:nvSpPr>
            <p:spPr bwMode="auto">
              <a:xfrm>
                <a:off x="1911" y="2455"/>
                <a:ext cx="7" cy="818"/>
              </a:xfrm>
              <a:prstGeom prst="rect">
                <a:avLst/>
              </a:prstGeom>
              <a:solidFill>
                <a:srgbClr val="F9F900"/>
              </a:solidFill>
              <a:ln w="9525">
                <a:noFill/>
                <a:miter lim="800000"/>
                <a:headEnd/>
                <a:tailEnd/>
              </a:ln>
            </p:spPr>
            <p:txBody>
              <a:bodyPr/>
              <a:lstStyle/>
              <a:p>
                <a:endParaRPr lang="en-GB">
                  <a:latin typeface="Frutiger 55 Roman"/>
                </a:endParaRPr>
              </a:p>
            </p:txBody>
          </p:sp>
          <p:sp>
            <p:nvSpPr>
              <p:cNvPr id="37102" name="Rectangle 86"/>
              <p:cNvSpPr>
                <a:spLocks noChangeArrowheads="1"/>
              </p:cNvSpPr>
              <p:nvPr/>
            </p:nvSpPr>
            <p:spPr bwMode="auto">
              <a:xfrm>
                <a:off x="1918" y="2455"/>
                <a:ext cx="8" cy="818"/>
              </a:xfrm>
              <a:prstGeom prst="rect">
                <a:avLst/>
              </a:prstGeom>
              <a:solidFill>
                <a:srgbClr val="F8F800"/>
              </a:solidFill>
              <a:ln w="9525">
                <a:noFill/>
                <a:miter lim="800000"/>
                <a:headEnd/>
                <a:tailEnd/>
              </a:ln>
            </p:spPr>
            <p:txBody>
              <a:bodyPr/>
              <a:lstStyle/>
              <a:p>
                <a:endParaRPr lang="en-GB">
                  <a:latin typeface="Frutiger 55 Roman"/>
                </a:endParaRPr>
              </a:p>
            </p:txBody>
          </p:sp>
          <p:sp>
            <p:nvSpPr>
              <p:cNvPr id="37103" name="Rectangle 87"/>
              <p:cNvSpPr>
                <a:spLocks noChangeArrowheads="1"/>
              </p:cNvSpPr>
              <p:nvPr/>
            </p:nvSpPr>
            <p:spPr bwMode="auto">
              <a:xfrm>
                <a:off x="1926" y="2455"/>
                <a:ext cx="7" cy="818"/>
              </a:xfrm>
              <a:prstGeom prst="rect">
                <a:avLst/>
              </a:prstGeom>
              <a:solidFill>
                <a:srgbClr val="F8F800"/>
              </a:solidFill>
              <a:ln w="9525">
                <a:noFill/>
                <a:miter lim="800000"/>
                <a:headEnd/>
                <a:tailEnd/>
              </a:ln>
            </p:spPr>
            <p:txBody>
              <a:bodyPr/>
              <a:lstStyle/>
              <a:p>
                <a:endParaRPr lang="en-GB">
                  <a:latin typeface="Frutiger 55 Roman"/>
                </a:endParaRPr>
              </a:p>
            </p:txBody>
          </p:sp>
          <p:sp>
            <p:nvSpPr>
              <p:cNvPr id="37104" name="Rectangle 88"/>
              <p:cNvSpPr>
                <a:spLocks noChangeArrowheads="1"/>
              </p:cNvSpPr>
              <p:nvPr/>
            </p:nvSpPr>
            <p:spPr bwMode="auto">
              <a:xfrm>
                <a:off x="1933" y="2455"/>
                <a:ext cx="8" cy="818"/>
              </a:xfrm>
              <a:prstGeom prst="rect">
                <a:avLst/>
              </a:prstGeom>
              <a:solidFill>
                <a:srgbClr val="F7F700"/>
              </a:solidFill>
              <a:ln w="9525">
                <a:noFill/>
                <a:miter lim="800000"/>
                <a:headEnd/>
                <a:tailEnd/>
              </a:ln>
            </p:spPr>
            <p:txBody>
              <a:bodyPr/>
              <a:lstStyle/>
              <a:p>
                <a:endParaRPr lang="en-GB">
                  <a:latin typeface="Frutiger 55 Roman"/>
                </a:endParaRPr>
              </a:p>
            </p:txBody>
          </p:sp>
          <p:sp>
            <p:nvSpPr>
              <p:cNvPr id="37105" name="Rectangle 89"/>
              <p:cNvSpPr>
                <a:spLocks noChangeArrowheads="1"/>
              </p:cNvSpPr>
              <p:nvPr/>
            </p:nvSpPr>
            <p:spPr bwMode="auto">
              <a:xfrm>
                <a:off x="1941" y="2455"/>
                <a:ext cx="7" cy="818"/>
              </a:xfrm>
              <a:prstGeom prst="rect">
                <a:avLst/>
              </a:prstGeom>
              <a:solidFill>
                <a:srgbClr val="F6F600"/>
              </a:solidFill>
              <a:ln w="9525">
                <a:noFill/>
                <a:miter lim="800000"/>
                <a:headEnd/>
                <a:tailEnd/>
              </a:ln>
            </p:spPr>
            <p:txBody>
              <a:bodyPr/>
              <a:lstStyle/>
              <a:p>
                <a:endParaRPr lang="en-GB">
                  <a:latin typeface="Frutiger 55 Roman"/>
                </a:endParaRPr>
              </a:p>
            </p:txBody>
          </p:sp>
          <p:sp>
            <p:nvSpPr>
              <p:cNvPr id="37106" name="Rectangle 90"/>
              <p:cNvSpPr>
                <a:spLocks noChangeArrowheads="1"/>
              </p:cNvSpPr>
              <p:nvPr/>
            </p:nvSpPr>
            <p:spPr bwMode="auto">
              <a:xfrm>
                <a:off x="1948" y="2455"/>
                <a:ext cx="8" cy="818"/>
              </a:xfrm>
              <a:prstGeom prst="rect">
                <a:avLst/>
              </a:prstGeom>
              <a:solidFill>
                <a:srgbClr val="F4F400"/>
              </a:solidFill>
              <a:ln w="9525">
                <a:noFill/>
                <a:miter lim="800000"/>
                <a:headEnd/>
                <a:tailEnd/>
              </a:ln>
            </p:spPr>
            <p:txBody>
              <a:bodyPr/>
              <a:lstStyle/>
              <a:p>
                <a:endParaRPr lang="en-GB">
                  <a:latin typeface="Frutiger 55 Roman"/>
                </a:endParaRPr>
              </a:p>
            </p:txBody>
          </p:sp>
          <p:sp>
            <p:nvSpPr>
              <p:cNvPr id="37107" name="Rectangle 91"/>
              <p:cNvSpPr>
                <a:spLocks noChangeArrowheads="1"/>
              </p:cNvSpPr>
              <p:nvPr/>
            </p:nvSpPr>
            <p:spPr bwMode="auto">
              <a:xfrm>
                <a:off x="1956" y="2455"/>
                <a:ext cx="7" cy="818"/>
              </a:xfrm>
              <a:prstGeom prst="rect">
                <a:avLst/>
              </a:prstGeom>
              <a:solidFill>
                <a:srgbClr val="F3F300"/>
              </a:solidFill>
              <a:ln w="9525">
                <a:noFill/>
                <a:miter lim="800000"/>
                <a:headEnd/>
                <a:tailEnd/>
              </a:ln>
            </p:spPr>
            <p:txBody>
              <a:bodyPr/>
              <a:lstStyle/>
              <a:p>
                <a:endParaRPr lang="en-GB">
                  <a:latin typeface="Frutiger 55 Roman"/>
                </a:endParaRPr>
              </a:p>
            </p:txBody>
          </p:sp>
          <p:sp>
            <p:nvSpPr>
              <p:cNvPr id="37108" name="Rectangle 92"/>
              <p:cNvSpPr>
                <a:spLocks noChangeArrowheads="1"/>
              </p:cNvSpPr>
              <p:nvPr/>
            </p:nvSpPr>
            <p:spPr bwMode="auto">
              <a:xfrm>
                <a:off x="1963" y="2455"/>
                <a:ext cx="8" cy="818"/>
              </a:xfrm>
              <a:prstGeom prst="rect">
                <a:avLst/>
              </a:prstGeom>
              <a:solidFill>
                <a:srgbClr val="F2F200"/>
              </a:solidFill>
              <a:ln w="9525">
                <a:noFill/>
                <a:miter lim="800000"/>
                <a:headEnd/>
                <a:tailEnd/>
              </a:ln>
            </p:spPr>
            <p:txBody>
              <a:bodyPr/>
              <a:lstStyle/>
              <a:p>
                <a:endParaRPr lang="en-GB">
                  <a:latin typeface="Frutiger 55 Roman"/>
                </a:endParaRPr>
              </a:p>
            </p:txBody>
          </p:sp>
          <p:sp>
            <p:nvSpPr>
              <p:cNvPr id="37109" name="Rectangle 93"/>
              <p:cNvSpPr>
                <a:spLocks noChangeArrowheads="1"/>
              </p:cNvSpPr>
              <p:nvPr/>
            </p:nvSpPr>
            <p:spPr bwMode="auto">
              <a:xfrm>
                <a:off x="1971" y="2455"/>
                <a:ext cx="7" cy="818"/>
              </a:xfrm>
              <a:prstGeom prst="rect">
                <a:avLst/>
              </a:prstGeom>
              <a:solidFill>
                <a:srgbClr val="F1F100"/>
              </a:solidFill>
              <a:ln w="9525">
                <a:noFill/>
                <a:miter lim="800000"/>
                <a:headEnd/>
                <a:tailEnd/>
              </a:ln>
            </p:spPr>
            <p:txBody>
              <a:bodyPr/>
              <a:lstStyle/>
              <a:p>
                <a:endParaRPr lang="en-GB">
                  <a:latin typeface="Frutiger 55 Roman"/>
                </a:endParaRPr>
              </a:p>
            </p:txBody>
          </p:sp>
          <p:sp>
            <p:nvSpPr>
              <p:cNvPr id="37110" name="Rectangle 94"/>
              <p:cNvSpPr>
                <a:spLocks noChangeArrowheads="1"/>
              </p:cNvSpPr>
              <p:nvPr/>
            </p:nvSpPr>
            <p:spPr bwMode="auto">
              <a:xfrm>
                <a:off x="1978" y="2455"/>
                <a:ext cx="8" cy="818"/>
              </a:xfrm>
              <a:prstGeom prst="rect">
                <a:avLst/>
              </a:prstGeom>
              <a:solidFill>
                <a:srgbClr val="EFEF00"/>
              </a:solidFill>
              <a:ln w="9525">
                <a:noFill/>
                <a:miter lim="800000"/>
                <a:headEnd/>
                <a:tailEnd/>
              </a:ln>
            </p:spPr>
            <p:txBody>
              <a:bodyPr/>
              <a:lstStyle/>
              <a:p>
                <a:endParaRPr lang="en-GB">
                  <a:latin typeface="Frutiger 55 Roman"/>
                </a:endParaRPr>
              </a:p>
            </p:txBody>
          </p:sp>
          <p:sp>
            <p:nvSpPr>
              <p:cNvPr id="37111" name="Rectangle 95"/>
              <p:cNvSpPr>
                <a:spLocks noChangeArrowheads="1"/>
              </p:cNvSpPr>
              <p:nvPr/>
            </p:nvSpPr>
            <p:spPr bwMode="auto">
              <a:xfrm>
                <a:off x="1986" y="2455"/>
                <a:ext cx="7" cy="818"/>
              </a:xfrm>
              <a:prstGeom prst="rect">
                <a:avLst/>
              </a:prstGeom>
              <a:solidFill>
                <a:srgbClr val="EEEE00"/>
              </a:solidFill>
              <a:ln w="9525">
                <a:noFill/>
                <a:miter lim="800000"/>
                <a:headEnd/>
                <a:tailEnd/>
              </a:ln>
            </p:spPr>
            <p:txBody>
              <a:bodyPr/>
              <a:lstStyle/>
              <a:p>
                <a:endParaRPr lang="en-GB">
                  <a:latin typeface="Frutiger 55 Roman"/>
                </a:endParaRPr>
              </a:p>
            </p:txBody>
          </p:sp>
          <p:sp>
            <p:nvSpPr>
              <p:cNvPr id="37112" name="Rectangle 96"/>
              <p:cNvSpPr>
                <a:spLocks noChangeArrowheads="1"/>
              </p:cNvSpPr>
              <p:nvPr/>
            </p:nvSpPr>
            <p:spPr bwMode="auto">
              <a:xfrm>
                <a:off x="1993" y="2455"/>
                <a:ext cx="8" cy="818"/>
              </a:xfrm>
              <a:prstGeom prst="rect">
                <a:avLst/>
              </a:prstGeom>
              <a:solidFill>
                <a:srgbClr val="ECEC00"/>
              </a:solidFill>
              <a:ln w="9525">
                <a:noFill/>
                <a:miter lim="800000"/>
                <a:headEnd/>
                <a:tailEnd/>
              </a:ln>
            </p:spPr>
            <p:txBody>
              <a:bodyPr/>
              <a:lstStyle/>
              <a:p>
                <a:endParaRPr lang="en-GB">
                  <a:latin typeface="Frutiger 55 Roman"/>
                </a:endParaRPr>
              </a:p>
            </p:txBody>
          </p:sp>
          <p:sp>
            <p:nvSpPr>
              <p:cNvPr id="37113" name="Rectangle 97"/>
              <p:cNvSpPr>
                <a:spLocks noChangeArrowheads="1"/>
              </p:cNvSpPr>
              <p:nvPr/>
            </p:nvSpPr>
            <p:spPr bwMode="auto">
              <a:xfrm>
                <a:off x="2001" y="2455"/>
                <a:ext cx="7" cy="818"/>
              </a:xfrm>
              <a:prstGeom prst="rect">
                <a:avLst/>
              </a:prstGeom>
              <a:solidFill>
                <a:srgbClr val="EAEA00"/>
              </a:solidFill>
              <a:ln w="9525">
                <a:noFill/>
                <a:miter lim="800000"/>
                <a:headEnd/>
                <a:tailEnd/>
              </a:ln>
            </p:spPr>
            <p:txBody>
              <a:bodyPr/>
              <a:lstStyle/>
              <a:p>
                <a:endParaRPr lang="en-GB">
                  <a:latin typeface="Frutiger 55 Roman"/>
                </a:endParaRPr>
              </a:p>
            </p:txBody>
          </p:sp>
          <p:sp>
            <p:nvSpPr>
              <p:cNvPr id="37114" name="Rectangle 98"/>
              <p:cNvSpPr>
                <a:spLocks noChangeArrowheads="1"/>
              </p:cNvSpPr>
              <p:nvPr/>
            </p:nvSpPr>
            <p:spPr bwMode="auto">
              <a:xfrm>
                <a:off x="2008" y="2455"/>
                <a:ext cx="8" cy="818"/>
              </a:xfrm>
              <a:prstGeom prst="rect">
                <a:avLst/>
              </a:prstGeom>
              <a:solidFill>
                <a:srgbClr val="E9E900"/>
              </a:solidFill>
              <a:ln w="9525">
                <a:noFill/>
                <a:miter lim="800000"/>
                <a:headEnd/>
                <a:tailEnd/>
              </a:ln>
            </p:spPr>
            <p:txBody>
              <a:bodyPr/>
              <a:lstStyle/>
              <a:p>
                <a:endParaRPr lang="en-GB">
                  <a:latin typeface="Frutiger 55 Roman"/>
                </a:endParaRPr>
              </a:p>
            </p:txBody>
          </p:sp>
          <p:sp>
            <p:nvSpPr>
              <p:cNvPr id="37115" name="Rectangle 99"/>
              <p:cNvSpPr>
                <a:spLocks noChangeArrowheads="1"/>
              </p:cNvSpPr>
              <p:nvPr/>
            </p:nvSpPr>
            <p:spPr bwMode="auto">
              <a:xfrm>
                <a:off x="2016" y="2455"/>
                <a:ext cx="7" cy="818"/>
              </a:xfrm>
              <a:prstGeom prst="rect">
                <a:avLst/>
              </a:prstGeom>
              <a:solidFill>
                <a:srgbClr val="E7E700"/>
              </a:solidFill>
              <a:ln w="9525">
                <a:noFill/>
                <a:miter lim="800000"/>
                <a:headEnd/>
                <a:tailEnd/>
              </a:ln>
            </p:spPr>
            <p:txBody>
              <a:bodyPr/>
              <a:lstStyle/>
              <a:p>
                <a:endParaRPr lang="en-GB">
                  <a:latin typeface="Frutiger 55 Roman"/>
                </a:endParaRPr>
              </a:p>
            </p:txBody>
          </p:sp>
          <p:sp>
            <p:nvSpPr>
              <p:cNvPr id="37116" name="Rectangle 100"/>
              <p:cNvSpPr>
                <a:spLocks noChangeArrowheads="1"/>
              </p:cNvSpPr>
              <p:nvPr/>
            </p:nvSpPr>
            <p:spPr bwMode="auto">
              <a:xfrm>
                <a:off x="2023" y="2455"/>
                <a:ext cx="8" cy="818"/>
              </a:xfrm>
              <a:prstGeom prst="rect">
                <a:avLst/>
              </a:prstGeom>
              <a:solidFill>
                <a:srgbClr val="E5E500"/>
              </a:solidFill>
              <a:ln w="9525">
                <a:noFill/>
                <a:miter lim="800000"/>
                <a:headEnd/>
                <a:tailEnd/>
              </a:ln>
            </p:spPr>
            <p:txBody>
              <a:bodyPr/>
              <a:lstStyle/>
              <a:p>
                <a:endParaRPr lang="en-GB">
                  <a:latin typeface="Frutiger 55 Roman"/>
                </a:endParaRPr>
              </a:p>
            </p:txBody>
          </p:sp>
          <p:sp>
            <p:nvSpPr>
              <p:cNvPr id="37117" name="Rectangle 101"/>
              <p:cNvSpPr>
                <a:spLocks noChangeArrowheads="1"/>
              </p:cNvSpPr>
              <p:nvPr/>
            </p:nvSpPr>
            <p:spPr bwMode="auto">
              <a:xfrm>
                <a:off x="2031" y="2455"/>
                <a:ext cx="7" cy="818"/>
              </a:xfrm>
              <a:prstGeom prst="rect">
                <a:avLst/>
              </a:prstGeom>
              <a:solidFill>
                <a:srgbClr val="E3E300"/>
              </a:solidFill>
              <a:ln w="9525">
                <a:noFill/>
                <a:miter lim="800000"/>
                <a:headEnd/>
                <a:tailEnd/>
              </a:ln>
            </p:spPr>
            <p:txBody>
              <a:bodyPr/>
              <a:lstStyle/>
              <a:p>
                <a:endParaRPr lang="en-GB">
                  <a:latin typeface="Frutiger 55 Roman"/>
                </a:endParaRPr>
              </a:p>
            </p:txBody>
          </p:sp>
          <p:sp>
            <p:nvSpPr>
              <p:cNvPr id="37118" name="Rectangle 102"/>
              <p:cNvSpPr>
                <a:spLocks noChangeArrowheads="1"/>
              </p:cNvSpPr>
              <p:nvPr/>
            </p:nvSpPr>
            <p:spPr bwMode="auto">
              <a:xfrm>
                <a:off x="2038" y="2455"/>
                <a:ext cx="8" cy="818"/>
              </a:xfrm>
              <a:prstGeom prst="rect">
                <a:avLst/>
              </a:prstGeom>
              <a:solidFill>
                <a:srgbClr val="E1E100"/>
              </a:solidFill>
              <a:ln w="9525">
                <a:noFill/>
                <a:miter lim="800000"/>
                <a:headEnd/>
                <a:tailEnd/>
              </a:ln>
            </p:spPr>
            <p:txBody>
              <a:bodyPr/>
              <a:lstStyle/>
              <a:p>
                <a:endParaRPr lang="en-GB">
                  <a:latin typeface="Frutiger 55 Roman"/>
                </a:endParaRPr>
              </a:p>
            </p:txBody>
          </p:sp>
          <p:sp>
            <p:nvSpPr>
              <p:cNvPr id="37119" name="Rectangle 103"/>
              <p:cNvSpPr>
                <a:spLocks noChangeArrowheads="1"/>
              </p:cNvSpPr>
              <p:nvPr/>
            </p:nvSpPr>
            <p:spPr bwMode="auto">
              <a:xfrm>
                <a:off x="2046" y="2455"/>
                <a:ext cx="7" cy="818"/>
              </a:xfrm>
              <a:prstGeom prst="rect">
                <a:avLst/>
              </a:prstGeom>
              <a:solidFill>
                <a:srgbClr val="DFDF00"/>
              </a:solidFill>
              <a:ln w="9525">
                <a:noFill/>
                <a:miter lim="800000"/>
                <a:headEnd/>
                <a:tailEnd/>
              </a:ln>
            </p:spPr>
            <p:txBody>
              <a:bodyPr/>
              <a:lstStyle/>
              <a:p>
                <a:endParaRPr lang="en-GB">
                  <a:latin typeface="Frutiger 55 Roman"/>
                </a:endParaRPr>
              </a:p>
            </p:txBody>
          </p:sp>
          <p:sp>
            <p:nvSpPr>
              <p:cNvPr id="37120" name="Rectangle 104"/>
              <p:cNvSpPr>
                <a:spLocks noChangeArrowheads="1"/>
              </p:cNvSpPr>
              <p:nvPr/>
            </p:nvSpPr>
            <p:spPr bwMode="auto">
              <a:xfrm>
                <a:off x="2053" y="2455"/>
                <a:ext cx="8" cy="818"/>
              </a:xfrm>
              <a:prstGeom prst="rect">
                <a:avLst/>
              </a:prstGeom>
              <a:solidFill>
                <a:srgbClr val="DDDD00"/>
              </a:solidFill>
              <a:ln w="9525">
                <a:noFill/>
                <a:miter lim="800000"/>
                <a:headEnd/>
                <a:tailEnd/>
              </a:ln>
            </p:spPr>
            <p:txBody>
              <a:bodyPr/>
              <a:lstStyle/>
              <a:p>
                <a:endParaRPr lang="en-GB">
                  <a:latin typeface="Frutiger 55 Roman"/>
                </a:endParaRPr>
              </a:p>
            </p:txBody>
          </p:sp>
          <p:sp>
            <p:nvSpPr>
              <p:cNvPr id="37121" name="Rectangle 105"/>
              <p:cNvSpPr>
                <a:spLocks noChangeArrowheads="1"/>
              </p:cNvSpPr>
              <p:nvPr/>
            </p:nvSpPr>
            <p:spPr bwMode="auto">
              <a:xfrm>
                <a:off x="2061" y="2455"/>
                <a:ext cx="7" cy="818"/>
              </a:xfrm>
              <a:prstGeom prst="rect">
                <a:avLst/>
              </a:prstGeom>
              <a:solidFill>
                <a:srgbClr val="DBDB00"/>
              </a:solidFill>
              <a:ln w="9525">
                <a:noFill/>
                <a:miter lim="800000"/>
                <a:headEnd/>
                <a:tailEnd/>
              </a:ln>
            </p:spPr>
            <p:txBody>
              <a:bodyPr/>
              <a:lstStyle/>
              <a:p>
                <a:endParaRPr lang="en-GB">
                  <a:latin typeface="Frutiger 55 Roman"/>
                </a:endParaRPr>
              </a:p>
            </p:txBody>
          </p:sp>
          <p:sp>
            <p:nvSpPr>
              <p:cNvPr id="37122" name="Rectangle 106"/>
              <p:cNvSpPr>
                <a:spLocks noChangeArrowheads="1"/>
              </p:cNvSpPr>
              <p:nvPr/>
            </p:nvSpPr>
            <p:spPr bwMode="auto">
              <a:xfrm>
                <a:off x="2068" y="2455"/>
                <a:ext cx="8" cy="818"/>
              </a:xfrm>
              <a:prstGeom prst="rect">
                <a:avLst/>
              </a:prstGeom>
              <a:solidFill>
                <a:srgbClr val="D8D800"/>
              </a:solidFill>
              <a:ln w="9525">
                <a:noFill/>
                <a:miter lim="800000"/>
                <a:headEnd/>
                <a:tailEnd/>
              </a:ln>
            </p:spPr>
            <p:txBody>
              <a:bodyPr/>
              <a:lstStyle/>
              <a:p>
                <a:endParaRPr lang="en-GB">
                  <a:latin typeface="Frutiger 55 Roman"/>
                </a:endParaRPr>
              </a:p>
            </p:txBody>
          </p:sp>
          <p:sp>
            <p:nvSpPr>
              <p:cNvPr id="37123" name="Rectangle 107"/>
              <p:cNvSpPr>
                <a:spLocks noChangeArrowheads="1"/>
              </p:cNvSpPr>
              <p:nvPr/>
            </p:nvSpPr>
            <p:spPr bwMode="auto">
              <a:xfrm>
                <a:off x="2076" y="2455"/>
                <a:ext cx="7" cy="818"/>
              </a:xfrm>
              <a:prstGeom prst="rect">
                <a:avLst/>
              </a:prstGeom>
              <a:solidFill>
                <a:srgbClr val="D7D700"/>
              </a:solidFill>
              <a:ln w="9525">
                <a:noFill/>
                <a:miter lim="800000"/>
                <a:headEnd/>
                <a:tailEnd/>
              </a:ln>
            </p:spPr>
            <p:txBody>
              <a:bodyPr/>
              <a:lstStyle/>
              <a:p>
                <a:endParaRPr lang="en-GB">
                  <a:latin typeface="Frutiger 55 Roman"/>
                </a:endParaRPr>
              </a:p>
            </p:txBody>
          </p:sp>
          <p:sp>
            <p:nvSpPr>
              <p:cNvPr id="37124" name="Rectangle 108"/>
              <p:cNvSpPr>
                <a:spLocks noChangeArrowheads="1"/>
              </p:cNvSpPr>
              <p:nvPr/>
            </p:nvSpPr>
            <p:spPr bwMode="auto">
              <a:xfrm>
                <a:off x="2083" y="2455"/>
                <a:ext cx="8" cy="818"/>
              </a:xfrm>
              <a:prstGeom prst="rect">
                <a:avLst/>
              </a:prstGeom>
              <a:solidFill>
                <a:srgbClr val="D5D500"/>
              </a:solidFill>
              <a:ln w="9525">
                <a:noFill/>
                <a:miter lim="800000"/>
                <a:headEnd/>
                <a:tailEnd/>
              </a:ln>
            </p:spPr>
            <p:txBody>
              <a:bodyPr/>
              <a:lstStyle/>
              <a:p>
                <a:endParaRPr lang="en-GB">
                  <a:latin typeface="Frutiger 55 Roman"/>
                </a:endParaRPr>
              </a:p>
            </p:txBody>
          </p:sp>
          <p:sp>
            <p:nvSpPr>
              <p:cNvPr id="37125" name="Rectangle 109"/>
              <p:cNvSpPr>
                <a:spLocks noChangeArrowheads="1"/>
              </p:cNvSpPr>
              <p:nvPr/>
            </p:nvSpPr>
            <p:spPr bwMode="auto">
              <a:xfrm>
                <a:off x="2091" y="2455"/>
                <a:ext cx="7" cy="818"/>
              </a:xfrm>
              <a:prstGeom prst="rect">
                <a:avLst/>
              </a:prstGeom>
              <a:solidFill>
                <a:srgbClr val="D2D200"/>
              </a:solidFill>
              <a:ln w="9525">
                <a:noFill/>
                <a:miter lim="800000"/>
                <a:headEnd/>
                <a:tailEnd/>
              </a:ln>
            </p:spPr>
            <p:txBody>
              <a:bodyPr/>
              <a:lstStyle/>
              <a:p>
                <a:endParaRPr lang="en-GB">
                  <a:latin typeface="Frutiger 55 Roman"/>
                </a:endParaRPr>
              </a:p>
            </p:txBody>
          </p:sp>
          <p:sp>
            <p:nvSpPr>
              <p:cNvPr id="37126" name="Rectangle 110"/>
              <p:cNvSpPr>
                <a:spLocks noChangeArrowheads="1"/>
              </p:cNvSpPr>
              <p:nvPr/>
            </p:nvSpPr>
            <p:spPr bwMode="auto">
              <a:xfrm>
                <a:off x="2098" y="2455"/>
                <a:ext cx="8" cy="818"/>
              </a:xfrm>
              <a:prstGeom prst="rect">
                <a:avLst/>
              </a:prstGeom>
              <a:solidFill>
                <a:srgbClr val="D0D000"/>
              </a:solidFill>
              <a:ln w="9525">
                <a:noFill/>
                <a:miter lim="800000"/>
                <a:headEnd/>
                <a:tailEnd/>
              </a:ln>
            </p:spPr>
            <p:txBody>
              <a:bodyPr/>
              <a:lstStyle/>
              <a:p>
                <a:endParaRPr lang="en-GB">
                  <a:latin typeface="Frutiger 55 Roman"/>
                </a:endParaRPr>
              </a:p>
            </p:txBody>
          </p:sp>
          <p:sp>
            <p:nvSpPr>
              <p:cNvPr id="37127" name="Rectangle 111"/>
              <p:cNvSpPr>
                <a:spLocks noChangeArrowheads="1"/>
              </p:cNvSpPr>
              <p:nvPr/>
            </p:nvSpPr>
            <p:spPr bwMode="auto">
              <a:xfrm>
                <a:off x="2106" y="2455"/>
                <a:ext cx="7" cy="818"/>
              </a:xfrm>
              <a:prstGeom prst="rect">
                <a:avLst/>
              </a:prstGeom>
              <a:solidFill>
                <a:srgbClr val="CECE00"/>
              </a:solidFill>
              <a:ln w="9525">
                <a:noFill/>
                <a:miter lim="800000"/>
                <a:headEnd/>
                <a:tailEnd/>
              </a:ln>
            </p:spPr>
            <p:txBody>
              <a:bodyPr/>
              <a:lstStyle/>
              <a:p>
                <a:endParaRPr lang="en-GB">
                  <a:latin typeface="Frutiger 55 Roman"/>
                </a:endParaRPr>
              </a:p>
            </p:txBody>
          </p:sp>
          <p:sp>
            <p:nvSpPr>
              <p:cNvPr id="37128" name="Rectangle 112"/>
              <p:cNvSpPr>
                <a:spLocks noChangeArrowheads="1"/>
              </p:cNvSpPr>
              <p:nvPr/>
            </p:nvSpPr>
            <p:spPr bwMode="auto">
              <a:xfrm>
                <a:off x="2113" y="2455"/>
                <a:ext cx="8" cy="818"/>
              </a:xfrm>
              <a:prstGeom prst="rect">
                <a:avLst/>
              </a:prstGeom>
              <a:solidFill>
                <a:srgbClr val="CCCC00"/>
              </a:solidFill>
              <a:ln w="9525">
                <a:noFill/>
                <a:miter lim="800000"/>
                <a:headEnd/>
                <a:tailEnd/>
              </a:ln>
            </p:spPr>
            <p:txBody>
              <a:bodyPr/>
              <a:lstStyle/>
              <a:p>
                <a:endParaRPr lang="en-GB">
                  <a:latin typeface="Frutiger 55 Roman"/>
                </a:endParaRPr>
              </a:p>
            </p:txBody>
          </p:sp>
          <p:sp>
            <p:nvSpPr>
              <p:cNvPr id="37129" name="Rectangle 113"/>
              <p:cNvSpPr>
                <a:spLocks noChangeArrowheads="1"/>
              </p:cNvSpPr>
              <p:nvPr/>
            </p:nvSpPr>
            <p:spPr bwMode="auto">
              <a:xfrm>
                <a:off x="2121" y="2455"/>
                <a:ext cx="7" cy="818"/>
              </a:xfrm>
              <a:prstGeom prst="rect">
                <a:avLst/>
              </a:prstGeom>
              <a:solidFill>
                <a:srgbClr val="CACA00"/>
              </a:solidFill>
              <a:ln w="9525">
                <a:noFill/>
                <a:miter lim="800000"/>
                <a:headEnd/>
                <a:tailEnd/>
              </a:ln>
            </p:spPr>
            <p:txBody>
              <a:bodyPr/>
              <a:lstStyle/>
              <a:p>
                <a:endParaRPr lang="en-GB">
                  <a:latin typeface="Frutiger 55 Roman"/>
                </a:endParaRPr>
              </a:p>
            </p:txBody>
          </p:sp>
          <p:sp>
            <p:nvSpPr>
              <p:cNvPr id="37130" name="Rectangle 114"/>
              <p:cNvSpPr>
                <a:spLocks noChangeArrowheads="1"/>
              </p:cNvSpPr>
              <p:nvPr/>
            </p:nvSpPr>
            <p:spPr bwMode="auto">
              <a:xfrm>
                <a:off x="2128" y="2455"/>
                <a:ext cx="8" cy="818"/>
              </a:xfrm>
              <a:prstGeom prst="rect">
                <a:avLst/>
              </a:prstGeom>
              <a:solidFill>
                <a:srgbClr val="C8C800"/>
              </a:solidFill>
              <a:ln w="9525">
                <a:noFill/>
                <a:miter lim="800000"/>
                <a:headEnd/>
                <a:tailEnd/>
              </a:ln>
            </p:spPr>
            <p:txBody>
              <a:bodyPr/>
              <a:lstStyle/>
              <a:p>
                <a:endParaRPr lang="en-GB">
                  <a:latin typeface="Frutiger 55 Roman"/>
                </a:endParaRPr>
              </a:p>
            </p:txBody>
          </p:sp>
          <p:sp>
            <p:nvSpPr>
              <p:cNvPr id="37131" name="Rectangle 115"/>
              <p:cNvSpPr>
                <a:spLocks noChangeArrowheads="1"/>
              </p:cNvSpPr>
              <p:nvPr/>
            </p:nvSpPr>
            <p:spPr bwMode="auto">
              <a:xfrm>
                <a:off x="2136" y="2455"/>
                <a:ext cx="7" cy="818"/>
              </a:xfrm>
              <a:prstGeom prst="rect">
                <a:avLst/>
              </a:prstGeom>
              <a:solidFill>
                <a:srgbClr val="C5C500"/>
              </a:solidFill>
              <a:ln w="9525">
                <a:noFill/>
                <a:miter lim="800000"/>
                <a:headEnd/>
                <a:tailEnd/>
              </a:ln>
            </p:spPr>
            <p:txBody>
              <a:bodyPr/>
              <a:lstStyle/>
              <a:p>
                <a:endParaRPr lang="en-GB">
                  <a:latin typeface="Frutiger 55 Roman"/>
                </a:endParaRPr>
              </a:p>
            </p:txBody>
          </p:sp>
          <p:sp>
            <p:nvSpPr>
              <p:cNvPr id="37132" name="Rectangle 116"/>
              <p:cNvSpPr>
                <a:spLocks noChangeArrowheads="1"/>
              </p:cNvSpPr>
              <p:nvPr/>
            </p:nvSpPr>
            <p:spPr bwMode="auto">
              <a:xfrm>
                <a:off x="2143" y="2455"/>
                <a:ext cx="8" cy="818"/>
              </a:xfrm>
              <a:prstGeom prst="rect">
                <a:avLst/>
              </a:prstGeom>
              <a:solidFill>
                <a:srgbClr val="C3C300"/>
              </a:solidFill>
              <a:ln w="9525">
                <a:noFill/>
                <a:miter lim="800000"/>
                <a:headEnd/>
                <a:tailEnd/>
              </a:ln>
            </p:spPr>
            <p:txBody>
              <a:bodyPr/>
              <a:lstStyle/>
              <a:p>
                <a:endParaRPr lang="en-GB">
                  <a:latin typeface="Frutiger 55 Roman"/>
                </a:endParaRPr>
              </a:p>
            </p:txBody>
          </p:sp>
          <p:sp>
            <p:nvSpPr>
              <p:cNvPr id="37133" name="Rectangle 117"/>
              <p:cNvSpPr>
                <a:spLocks noChangeArrowheads="1"/>
              </p:cNvSpPr>
              <p:nvPr/>
            </p:nvSpPr>
            <p:spPr bwMode="auto">
              <a:xfrm>
                <a:off x="2151" y="2455"/>
                <a:ext cx="7" cy="818"/>
              </a:xfrm>
              <a:prstGeom prst="rect">
                <a:avLst/>
              </a:prstGeom>
              <a:solidFill>
                <a:srgbClr val="C1C100"/>
              </a:solidFill>
              <a:ln w="9525">
                <a:noFill/>
                <a:miter lim="800000"/>
                <a:headEnd/>
                <a:tailEnd/>
              </a:ln>
            </p:spPr>
            <p:txBody>
              <a:bodyPr/>
              <a:lstStyle/>
              <a:p>
                <a:endParaRPr lang="en-GB">
                  <a:latin typeface="Frutiger 55 Roman"/>
                </a:endParaRPr>
              </a:p>
            </p:txBody>
          </p:sp>
          <p:sp>
            <p:nvSpPr>
              <p:cNvPr id="37134" name="Rectangle 118"/>
              <p:cNvSpPr>
                <a:spLocks noChangeArrowheads="1"/>
              </p:cNvSpPr>
              <p:nvPr/>
            </p:nvSpPr>
            <p:spPr bwMode="auto">
              <a:xfrm>
                <a:off x="2158" y="2455"/>
                <a:ext cx="8" cy="818"/>
              </a:xfrm>
              <a:prstGeom prst="rect">
                <a:avLst/>
              </a:prstGeom>
              <a:solidFill>
                <a:srgbClr val="BFBF00"/>
              </a:solidFill>
              <a:ln w="9525">
                <a:noFill/>
                <a:miter lim="800000"/>
                <a:headEnd/>
                <a:tailEnd/>
              </a:ln>
            </p:spPr>
            <p:txBody>
              <a:bodyPr/>
              <a:lstStyle/>
              <a:p>
                <a:endParaRPr lang="en-GB">
                  <a:latin typeface="Frutiger 55 Roman"/>
                </a:endParaRPr>
              </a:p>
            </p:txBody>
          </p:sp>
          <p:sp>
            <p:nvSpPr>
              <p:cNvPr id="37135" name="Rectangle 119"/>
              <p:cNvSpPr>
                <a:spLocks noChangeArrowheads="1"/>
              </p:cNvSpPr>
              <p:nvPr/>
            </p:nvSpPr>
            <p:spPr bwMode="auto">
              <a:xfrm>
                <a:off x="2166" y="2455"/>
                <a:ext cx="7" cy="818"/>
              </a:xfrm>
              <a:prstGeom prst="rect">
                <a:avLst/>
              </a:prstGeom>
              <a:solidFill>
                <a:srgbClr val="BEBE00"/>
              </a:solidFill>
              <a:ln w="9525">
                <a:noFill/>
                <a:miter lim="800000"/>
                <a:headEnd/>
                <a:tailEnd/>
              </a:ln>
            </p:spPr>
            <p:txBody>
              <a:bodyPr/>
              <a:lstStyle/>
              <a:p>
                <a:endParaRPr lang="en-GB">
                  <a:latin typeface="Frutiger 55 Roman"/>
                </a:endParaRPr>
              </a:p>
            </p:txBody>
          </p:sp>
          <p:sp>
            <p:nvSpPr>
              <p:cNvPr id="37136" name="Rectangle 120"/>
              <p:cNvSpPr>
                <a:spLocks noChangeArrowheads="1"/>
              </p:cNvSpPr>
              <p:nvPr/>
            </p:nvSpPr>
            <p:spPr bwMode="auto">
              <a:xfrm>
                <a:off x="2173" y="2455"/>
                <a:ext cx="8" cy="818"/>
              </a:xfrm>
              <a:prstGeom prst="rect">
                <a:avLst/>
              </a:prstGeom>
              <a:solidFill>
                <a:srgbClr val="BCBC00"/>
              </a:solidFill>
              <a:ln w="9525">
                <a:noFill/>
                <a:miter lim="800000"/>
                <a:headEnd/>
                <a:tailEnd/>
              </a:ln>
            </p:spPr>
            <p:txBody>
              <a:bodyPr/>
              <a:lstStyle/>
              <a:p>
                <a:endParaRPr lang="en-GB">
                  <a:latin typeface="Frutiger 55 Roman"/>
                </a:endParaRPr>
              </a:p>
            </p:txBody>
          </p:sp>
          <p:sp>
            <p:nvSpPr>
              <p:cNvPr id="37137" name="Rectangle 121"/>
              <p:cNvSpPr>
                <a:spLocks noChangeArrowheads="1"/>
              </p:cNvSpPr>
              <p:nvPr/>
            </p:nvSpPr>
            <p:spPr bwMode="auto">
              <a:xfrm>
                <a:off x="2181" y="2455"/>
                <a:ext cx="7" cy="818"/>
              </a:xfrm>
              <a:prstGeom prst="rect">
                <a:avLst/>
              </a:prstGeom>
              <a:solidFill>
                <a:srgbClr val="BABA00"/>
              </a:solidFill>
              <a:ln w="9525">
                <a:noFill/>
                <a:miter lim="800000"/>
                <a:headEnd/>
                <a:tailEnd/>
              </a:ln>
            </p:spPr>
            <p:txBody>
              <a:bodyPr/>
              <a:lstStyle/>
              <a:p>
                <a:endParaRPr lang="en-GB">
                  <a:latin typeface="Frutiger 55 Roman"/>
                </a:endParaRPr>
              </a:p>
            </p:txBody>
          </p:sp>
          <p:sp>
            <p:nvSpPr>
              <p:cNvPr id="37138" name="Rectangle 122"/>
              <p:cNvSpPr>
                <a:spLocks noChangeArrowheads="1"/>
              </p:cNvSpPr>
              <p:nvPr/>
            </p:nvSpPr>
            <p:spPr bwMode="auto">
              <a:xfrm>
                <a:off x="2188" y="2455"/>
                <a:ext cx="8" cy="818"/>
              </a:xfrm>
              <a:prstGeom prst="rect">
                <a:avLst/>
              </a:prstGeom>
              <a:solidFill>
                <a:srgbClr val="B9B900"/>
              </a:solidFill>
              <a:ln w="9525">
                <a:noFill/>
                <a:miter lim="800000"/>
                <a:headEnd/>
                <a:tailEnd/>
              </a:ln>
            </p:spPr>
            <p:txBody>
              <a:bodyPr/>
              <a:lstStyle/>
              <a:p>
                <a:endParaRPr lang="en-GB">
                  <a:latin typeface="Frutiger 55 Roman"/>
                </a:endParaRPr>
              </a:p>
            </p:txBody>
          </p:sp>
          <p:sp>
            <p:nvSpPr>
              <p:cNvPr id="37139" name="Rectangle 123"/>
              <p:cNvSpPr>
                <a:spLocks noChangeArrowheads="1"/>
              </p:cNvSpPr>
              <p:nvPr/>
            </p:nvSpPr>
            <p:spPr bwMode="auto">
              <a:xfrm>
                <a:off x="2196" y="2455"/>
                <a:ext cx="7" cy="818"/>
              </a:xfrm>
              <a:prstGeom prst="rect">
                <a:avLst/>
              </a:prstGeom>
              <a:solidFill>
                <a:srgbClr val="B7B700"/>
              </a:solidFill>
              <a:ln w="9525">
                <a:noFill/>
                <a:miter lim="800000"/>
                <a:headEnd/>
                <a:tailEnd/>
              </a:ln>
            </p:spPr>
            <p:txBody>
              <a:bodyPr/>
              <a:lstStyle/>
              <a:p>
                <a:endParaRPr lang="en-GB">
                  <a:latin typeface="Frutiger 55 Roman"/>
                </a:endParaRPr>
              </a:p>
            </p:txBody>
          </p:sp>
          <p:sp>
            <p:nvSpPr>
              <p:cNvPr id="37140" name="Rectangle 124"/>
              <p:cNvSpPr>
                <a:spLocks noChangeArrowheads="1"/>
              </p:cNvSpPr>
              <p:nvPr/>
            </p:nvSpPr>
            <p:spPr bwMode="auto">
              <a:xfrm>
                <a:off x="2203" y="2455"/>
                <a:ext cx="8" cy="818"/>
              </a:xfrm>
              <a:prstGeom prst="rect">
                <a:avLst/>
              </a:prstGeom>
              <a:solidFill>
                <a:srgbClr val="B6B600"/>
              </a:solidFill>
              <a:ln w="9525">
                <a:noFill/>
                <a:miter lim="800000"/>
                <a:headEnd/>
                <a:tailEnd/>
              </a:ln>
            </p:spPr>
            <p:txBody>
              <a:bodyPr/>
              <a:lstStyle/>
              <a:p>
                <a:endParaRPr lang="en-GB">
                  <a:latin typeface="Frutiger 55 Roman"/>
                </a:endParaRPr>
              </a:p>
            </p:txBody>
          </p:sp>
          <p:sp>
            <p:nvSpPr>
              <p:cNvPr id="37141" name="Rectangle 125"/>
              <p:cNvSpPr>
                <a:spLocks noChangeArrowheads="1"/>
              </p:cNvSpPr>
              <p:nvPr/>
            </p:nvSpPr>
            <p:spPr bwMode="auto">
              <a:xfrm>
                <a:off x="2211" y="2455"/>
                <a:ext cx="7" cy="818"/>
              </a:xfrm>
              <a:prstGeom prst="rect">
                <a:avLst/>
              </a:prstGeom>
              <a:solidFill>
                <a:srgbClr val="B4B400"/>
              </a:solidFill>
              <a:ln w="9525">
                <a:noFill/>
                <a:miter lim="800000"/>
                <a:headEnd/>
                <a:tailEnd/>
              </a:ln>
            </p:spPr>
            <p:txBody>
              <a:bodyPr/>
              <a:lstStyle/>
              <a:p>
                <a:endParaRPr lang="en-GB">
                  <a:latin typeface="Frutiger 55 Roman"/>
                </a:endParaRPr>
              </a:p>
            </p:txBody>
          </p:sp>
          <p:sp>
            <p:nvSpPr>
              <p:cNvPr id="37142" name="Rectangle 126"/>
              <p:cNvSpPr>
                <a:spLocks noChangeArrowheads="1"/>
              </p:cNvSpPr>
              <p:nvPr/>
            </p:nvSpPr>
            <p:spPr bwMode="auto">
              <a:xfrm>
                <a:off x="2218" y="2455"/>
                <a:ext cx="8" cy="818"/>
              </a:xfrm>
              <a:prstGeom prst="rect">
                <a:avLst/>
              </a:prstGeom>
              <a:solidFill>
                <a:srgbClr val="B3B300"/>
              </a:solidFill>
              <a:ln w="9525">
                <a:noFill/>
                <a:miter lim="800000"/>
                <a:headEnd/>
                <a:tailEnd/>
              </a:ln>
            </p:spPr>
            <p:txBody>
              <a:bodyPr/>
              <a:lstStyle/>
              <a:p>
                <a:endParaRPr lang="en-GB">
                  <a:latin typeface="Frutiger 55 Roman"/>
                </a:endParaRPr>
              </a:p>
            </p:txBody>
          </p:sp>
          <p:sp>
            <p:nvSpPr>
              <p:cNvPr id="37143" name="Rectangle 127"/>
              <p:cNvSpPr>
                <a:spLocks noChangeArrowheads="1"/>
              </p:cNvSpPr>
              <p:nvPr/>
            </p:nvSpPr>
            <p:spPr bwMode="auto">
              <a:xfrm>
                <a:off x="2226" y="2455"/>
                <a:ext cx="7" cy="818"/>
              </a:xfrm>
              <a:prstGeom prst="rect">
                <a:avLst/>
              </a:prstGeom>
              <a:solidFill>
                <a:srgbClr val="B2B200"/>
              </a:solidFill>
              <a:ln w="9525">
                <a:noFill/>
                <a:miter lim="800000"/>
                <a:headEnd/>
                <a:tailEnd/>
              </a:ln>
            </p:spPr>
            <p:txBody>
              <a:bodyPr/>
              <a:lstStyle/>
              <a:p>
                <a:endParaRPr lang="en-GB">
                  <a:latin typeface="Frutiger 55 Roman"/>
                </a:endParaRPr>
              </a:p>
            </p:txBody>
          </p:sp>
          <p:sp>
            <p:nvSpPr>
              <p:cNvPr id="37144" name="Rectangle 128"/>
              <p:cNvSpPr>
                <a:spLocks noChangeArrowheads="1"/>
              </p:cNvSpPr>
              <p:nvPr/>
            </p:nvSpPr>
            <p:spPr bwMode="auto">
              <a:xfrm>
                <a:off x="2233" y="2455"/>
                <a:ext cx="8" cy="818"/>
              </a:xfrm>
              <a:prstGeom prst="rect">
                <a:avLst/>
              </a:prstGeom>
              <a:solidFill>
                <a:srgbClr val="B1B100"/>
              </a:solidFill>
              <a:ln w="9525">
                <a:noFill/>
                <a:miter lim="800000"/>
                <a:headEnd/>
                <a:tailEnd/>
              </a:ln>
            </p:spPr>
            <p:txBody>
              <a:bodyPr/>
              <a:lstStyle/>
              <a:p>
                <a:endParaRPr lang="en-GB">
                  <a:latin typeface="Frutiger 55 Roman"/>
                </a:endParaRPr>
              </a:p>
            </p:txBody>
          </p:sp>
          <p:sp>
            <p:nvSpPr>
              <p:cNvPr id="37145" name="Rectangle 129"/>
              <p:cNvSpPr>
                <a:spLocks noChangeArrowheads="1"/>
              </p:cNvSpPr>
              <p:nvPr/>
            </p:nvSpPr>
            <p:spPr bwMode="auto">
              <a:xfrm>
                <a:off x="2241" y="2455"/>
                <a:ext cx="7" cy="818"/>
              </a:xfrm>
              <a:prstGeom prst="rect">
                <a:avLst/>
              </a:prstGeom>
              <a:solidFill>
                <a:srgbClr val="B0B000"/>
              </a:solidFill>
              <a:ln w="9525">
                <a:noFill/>
                <a:miter lim="800000"/>
                <a:headEnd/>
                <a:tailEnd/>
              </a:ln>
            </p:spPr>
            <p:txBody>
              <a:bodyPr/>
              <a:lstStyle/>
              <a:p>
                <a:endParaRPr lang="en-GB">
                  <a:latin typeface="Frutiger 55 Roman"/>
                </a:endParaRPr>
              </a:p>
            </p:txBody>
          </p:sp>
          <p:sp>
            <p:nvSpPr>
              <p:cNvPr id="37146" name="Rectangle 130"/>
              <p:cNvSpPr>
                <a:spLocks noChangeArrowheads="1"/>
              </p:cNvSpPr>
              <p:nvPr/>
            </p:nvSpPr>
            <p:spPr bwMode="auto">
              <a:xfrm>
                <a:off x="2248" y="2455"/>
                <a:ext cx="8" cy="818"/>
              </a:xfrm>
              <a:prstGeom prst="rect">
                <a:avLst/>
              </a:prstGeom>
              <a:solidFill>
                <a:srgbClr val="AFAF00"/>
              </a:solidFill>
              <a:ln w="9525">
                <a:noFill/>
                <a:miter lim="800000"/>
                <a:headEnd/>
                <a:tailEnd/>
              </a:ln>
            </p:spPr>
            <p:txBody>
              <a:bodyPr/>
              <a:lstStyle/>
              <a:p>
                <a:endParaRPr lang="en-GB">
                  <a:latin typeface="Frutiger 55 Roman"/>
                </a:endParaRPr>
              </a:p>
            </p:txBody>
          </p:sp>
          <p:sp>
            <p:nvSpPr>
              <p:cNvPr id="37147" name="Rectangle 131"/>
              <p:cNvSpPr>
                <a:spLocks noChangeArrowheads="1"/>
              </p:cNvSpPr>
              <p:nvPr/>
            </p:nvSpPr>
            <p:spPr bwMode="auto">
              <a:xfrm>
                <a:off x="2256" y="2455"/>
                <a:ext cx="7" cy="818"/>
              </a:xfrm>
              <a:prstGeom prst="rect">
                <a:avLst/>
              </a:prstGeom>
              <a:solidFill>
                <a:srgbClr val="AEAE00"/>
              </a:solidFill>
              <a:ln w="9525">
                <a:noFill/>
                <a:miter lim="800000"/>
                <a:headEnd/>
                <a:tailEnd/>
              </a:ln>
            </p:spPr>
            <p:txBody>
              <a:bodyPr/>
              <a:lstStyle/>
              <a:p>
                <a:endParaRPr lang="en-GB">
                  <a:latin typeface="Frutiger 55 Roman"/>
                </a:endParaRPr>
              </a:p>
            </p:txBody>
          </p:sp>
          <p:sp>
            <p:nvSpPr>
              <p:cNvPr id="37148" name="Rectangle 132"/>
              <p:cNvSpPr>
                <a:spLocks noChangeArrowheads="1"/>
              </p:cNvSpPr>
              <p:nvPr/>
            </p:nvSpPr>
            <p:spPr bwMode="auto">
              <a:xfrm>
                <a:off x="2263" y="2455"/>
                <a:ext cx="8" cy="818"/>
              </a:xfrm>
              <a:prstGeom prst="rect">
                <a:avLst/>
              </a:prstGeom>
              <a:solidFill>
                <a:srgbClr val="ADAD00"/>
              </a:solidFill>
              <a:ln w="9525">
                <a:noFill/>
                <a:miter lim="800000"/>
                <a:headEnd/>
                <a:tailEnd/>
              </a:ln>
            </p:spPr>
            <p:txBody>
              <a:bodyPr/>
              <a:lstStyle/>
              <a:p>
                <a:endParaRPr lang="en-GB">
                  <a:latin typeface="Frutiger 55 Roman"/>
                </a:endParaRPr>
              </a:p>
            </p:txBody>
          </p:sp>
          <p:sp>
            <p:nvSpPr>
              <p:cNvPr id="37149" name="Rectangle 133"/>
              <p:cNvSpPr>
                <a:spLocks noChangeArrowheads="1"/>
              </p:cNvSpPr>
              <p:nvPr/>
            </p:nvSpPr>
            <p:spPr bwMode="auto">
              <a:xfrm>
                <a:off x="2271" y="2455"/>
                <a:ext cx="7" cy="818"/>
              </a:xfrm>
              <a:prstGeom prst="rect">
                <a:avLst/>
              </a:prstGeom>
              <a:solidFill>
                <a:srgbClr val="ACAC00"/>
              </a:solidFill>
              <a:ln w="9525">
                <a:noFill/>
                <a:miter lim="800000"/>
                <a:headEnd/>
                <a:tailEnd/>
              </a:ln>
            </p:spPr>
            <p:txBody>
              <a:bodyPr/>
              <a:lstStyle/>
              <a:p>
                <a:endParaRPr lang="en-GB">
                  <a:latin typeface="Frutiger 55 Roman"/>
                </a:endParaRPr>
              </a:p>
            </p:txBody>
          </p:sp>
          <p:sp>
            <p:nvSpPr>
              <p:cNvPr id="37150" name="Rectangle 134"/>
              <p:cNvSpPr>
                <a:spLocks noChangeArrowheads="1"/>
              </p:cNvSpPr>
              <p:nvPr/>
            </p:nvSpPr>
            <p:spPr bwMode="auto">
              <a:xfrm>
                <a:off x="2278" y="2455"/>
                <a:ext cx="8" cy="818"/>
              </a:xfrm>
              <a:prstGeom prst="rect">
                <a:avLst/>
              </a:prstGeom>
              <a:solidFill>
                <a:srgbClr val="ACAC00"/>
              </a:solidFill>
              <a:ln w="9525">
                <a:noFill/>
                <a:miter lim="800000"/>
                <a:headEnd/>
                <a:tailEnd/>
              </a:ln>
            </p:spPr>
            <p:txBody>
              <a:bodyPr/>
              <a:lstStyle/>
              <a:p>
                <a:endParaRPr lang="en-GB">
                  <a:latin typeface="Frutiger 55 Roman"/>
                </a:endParaRPr>
              </a:p>
            </p:txBody>
          </p:sp>
          <p:sp>
            <p:nvSpPr>
              <p:cNvPr id="37151" name="Rectangle 135"/>
              <p:cNvSpPr>
                <a:spLocks noChangeArrowheads="1"/>
              </p:cNvSpPr>
              <p:nvPr/>
            </p:nvSpPr>
            <p:spPr bwMode="auto">
              <a:xfrm>
                <a:off x="2286" y="2455"/>
                <a:ext cx="7" cy="818"/>
              </a:xfrm>
              <a:prstGeom prst="rect">
                <a:avLst/>
              </a:prstGeom>
              <a:solidFill>
                <a:srgbClr val="ABAB00"/>
              </a:solidFill>
              <a:ln w="9525">
                <a:noFill/>
                <a:miter lim="800000"/>
                <a:headEnd/>
                <a:tailEnd/>
              </a:ln>
            </p:spPr>
            <p:txBody>
              <a:bodyPr/>
              <a:lstStyle/>
              <a:p>
                <a:endParaRPr lang="en-GB">
                  <a:latin typeface="Frutiger 55 Roman"/>
                </a:endParaRPr>
              </a:p>
            </p:txBody>
          </p:sp>
          <p:sp>
            <p:nvSpPr>
              <p:cNvPr id="37152" name="Rectangle 136"/>
              <p:cNvSpPr>
                <a:spLocks noChangeArrowheads="1"/>
              </p:cNvSpPr>
              <p:nvPr/>
            </p:nvSpPr>
            <p:spPr bwMode="auto">
              <a:xfrm>
                <a:off x="2293" y="2455"/>
                <a:ext cx="8" cy="818"/>
              </a:xfrm>
              <a:prstGeom prst="rect">
                <a:avLst/>
              </a:prstGeom>
              <a:solidFill>
                <a:srgbClr val="AAAA00"/>
              </a:solidFill>
              <a:ln w="9525">
                <a:noFill/>
                <a:miter lim="800000"/>
                <a:headEnd/>
                <a:tailEnd/>
              </a:ln>
            </p:spPr>
            <p:txBody>
              <a:bodyPr/>
              <a:lstStyle/>
              <a:p>
                <a:endParaRPr lang="en-GB">
                  <a:latin typeface="Frutiger 55 Roman"/>
                </a:endParaRPr>
              </a:p>
            </p:txBody>
          </p:sp>
          <p:sp>
            <p:nvSpPr>
              <p:cNvPr id="37153" name="Rectangle 137"/>
              <p:cNvSpPr>
                <a:spLocks noChangeArrowheads="1"/>
              </p:cNvSpPr>
              <p:nvPr/>
            </p:nvSpPr>
            <p:spPr bwMode="auto">
              <a:xfrm>
                <a:off x="2301" y="2455"/>
                <a:ext cx="7" cy="818"/>
              </a:xfrm>
              <a:prstGeom prst="rect">
                <a:avLst/>
              </a:prstGeom>
              <a:solidFill>
                <a:srgbClr val="AAAA00"/>
              </a:solidFill>
              <a:ln w="9525">
                <a:noFill/>
                <a:miter lim="800000"/>
                <a:headEnd/>
                <a:tailEnd/>
              </a:ln>
            </p:spPr>
            <p:txBody>
              <a:bodyPr/>
              <a:lstStyle/>
              <a:p>
                <a:endParaRPr lang="en-GB">
                  <a:latin typeface="Frutiger 55 Roman"/>
                </a:endParaRPr>
              </a:p>
            </p:txBody>
          </p:sp>
          <p:sp>
            <p:nvSpPr>
              <p:cNvPr id="37154" name="Rectangle 138"/>
              <p:cNvSpPr>
                <a:spLocks noChangeArrowheads="1"/>
              </p:cNvSpPr>
              <p:nvPr/>
            </p:nvSpPr>
            <p:spPr bwMode="auto">
              <a:xfrm>
                <a:off x="2308" y="2455"/>
                <a:ext cx="8" cy="818"/>
              </a:xfrm>
              <a:prstGeom prst="rect">
                <a:avLst/>
              </a:prstGeom>
              <a:solidFill>
                <a:srgbClr val="AAAA00"/>
              </a:solidFill>
              <a:ln w="9525">
                <a:noFill/>
                <a:miter lim="800000"/>
                <a:headEnd/>
                <a:tailEnd/>
              </a:ln>
            </p:spPr>
            <p:txBody>
              <a:bodyPr/>
              <a:lstStyle/>
              <a:p>
                <a:endParaRPr lang="en-GB">
                  <a:latin typeface="Frutiger 55 Roman"/>
                </a:endParaRPr>
              </a:p>
            </p:txBody>
          </p:sp>
        </p:grpSp>
        <p:sp>
          <p:nvSpPr>
            <p:cNvPr id="36871" name="Rectangle 140"/>
            <p:cNvSpPr>
              <a:spLocks noChangeArrowheads="1"/>
            </p:cNvSpPr>
            <p:nvPr/>
          </p:nvSpPr>
          <p:spPr bwMode="auto">
            <a:xfrm>
              <a:off x="1416" y="2269"/>
              <a:ext cx="968" cy="818"/>
            </a:xfrm>
            <a:prstGeom prst="rect">
              <a:avLst/>
            </a:prstGeom>
            <a:noFill/>
            <a:ln w="12700">
              <a:noFill/>
              <a:miter lim="800000"/>
              <a:headEnd/>
              <a:tailEnd/>
            </a:ln>
          </p:spPr>
          <p:txBody>
            <a:bodyPr/>
            <a:lstStyle/>
            <a:p>
              <a:endParaRPr lang="en-GB">
                <a:latin typeface="Frutiger 55 Roman"/>
              </a:endParaRPr>
            </a:p>
          </p:txBody>
        </p:sp>
        <p:grpSp>
          <p:nvGrpSpPr>
            <p:cNvPr id="4" name="Group 270"/>
            <p:cNvGrpSpPr>
              <a:grpSpLocks/>
            </p:cNvGrpSpPr>
            <p:nvPr/>
          </p:nvGrpSpPr>
          <p:grpSpPr bwMode="auto">
            <a:xfrm>
              <a:off x="3360" y="1248"/>
              <a:ext cx="968" cy="1839"/>
              <a:chOff x="3292" y="1434"/>
              <a:chExt cx="968" cy="1839"/>
            </a:xfrm>
          </p:grpSpPr>
          <p:sp>
            <p:nvSpPr>
              <p:cNvPr id="36897" name="Rectangle 141"/>
              <p:cNvSpPr>
                <a:spLocks noChangeArrowheads="1"/>
              </p:cNvSpPr>
              <p:nvPr/>
            </p:nvSpPr>
            <p:spPr bwMode="auto">
              <a:xfrm>
                <a:off x="3292" y="1434"/>
                <a:ext cx="7" cy="1839"/>
              </a:xfrm>
              <a:prstGeom prst="rect">
                <a:avLst/>
              </a:prstGeom>
              <a:solidFill>
                <a:srgbClr val="BA0000"/>
              </a:solidFill>
              <a:ln w="9525">
                <a:noFill/>
                <a:miter lim="800000"/>
                <a:headEnd/>
                <a:tailEnd/>
              </a:ln>
            </p:spPr>
            <p:txBody>
              <a:bodyPr/>
              <a:lstStyle/>
              <a:p>
                <a:endParaRPr lang="en-GB">
                  <a:latin typeface="Frutiger 55 Roman"/>
                </a:endParaRPr>
              </a:p>
            </p:txBody>
          </p:sp>
          <p:sp>
            <p:nvSpPr>
              <p:cNvPr id="36898" name="Rectangle 142"/>
              <p:cNvSpPr>
                <a:spLocks noChangeArrowheads="1"/>
              </p:cNvSpPr>
              <p:nvPr/>
            </p:nvSpPr>
            <p:spPr bwMode="auto">
              <a:xfrm>
                <a:off x="3299" y="1434"/>
                <a:ext cx="8" cy="1839"/>
              </a:xfrm>
              <a:prstGeom prst="rect">
                <a:avLst/>
              </a:prstGeom>
              <a:solidFill>
                <a:srgbClr val="BA0000"/>
              </a:solidFill>
              <a:ln w="9525">
                <a:noFill/>
                <a:miter lim="800000"/>
                <a:headEnd/>
                <a:tailEnd/>
              </a:ln>
            </p:spPr>
            <p:txBody>
              <a:bodyPr/>
              <a:lstStyle/>
              <a:p>
                <a:endParaRPr lang="en-GB">
                  <a:latin typeface="Frutiger 55 Roman"/>
                </a:endParaRPr>
              </a:p>
            </p:txBody>
          </p:sp>
          <p:sp>
            <p:nvSpPr>
              <p:cNvPr id="36899" name="Rectangle 143"/>
              <p:cNvSpPr>
                <a:spLocks noChangeArrowheads="1"/>
              </p:cNvSpPr>
              <p:nvPr/>
            </p:nvSpPr>
            <p:spPr bwMode="auto">
              <a:xfrm>
                <a:off x="3307" y="1434"/>
                <a:ext cx="7" cy="1839"/>
              </a:xfrm>
              <a:prstGeom prst="rect">
                <a:avLst/>
              </a:prstGeom>
              <a:solidFill>
                <a:srgbClr val="BA0000"/>
              </a:solidFill>
              <a:ln w="9525">
                <a:noFill/>
                <a:miter lim="800000"/>
                <a:headEnd/>
                <a:tailEnd/>
              </a:ln>
            </p:spPr>
            <p:txBody>
              <a:bodyPr/>
              <a:lstStyle/>
              <a:p>
                <a:endParaRPr lang="en-GB">
                  <a:latin typeface="Frutiger 55 Roman"/>
                </a:endParaRPr>
              </a:p>
            </p:txBody>
          </p:sp>
          <p:sp>
            <p:nvSpPr>
              <p:cNvPr id="36900" name="Rectangle 144"/>
              <p:cNvSpPr>
                <a:spLocks noChangeArrowheads="1"/>
              </p:cNvSpPr>
              <p:nvPr/>
            </p:nvSpPr>
            <p:spPr bwMode="auto">
              <a:xfrm>
                <a:off x="3314" y="1434"/>
                <a:ext cx="8" cy="1839"/>
              </a:xfrm>
              <a:prstGeom prst="rect">
                <a:avLst/>
              </a:prstGeom>
              <a:solidFill>
                <a:srgbClr val="BB0000"/>
              </a:solidFill>
              <a:ln w="9525">
                <a:noFill/>
                <a:miter lim="800000"/>
                <a:headEnd/>
                <a:tailEnd/>
              </a:ln>
            </p:spPr>
            <p:txBody>
              <a:bodyPr/>
              <a:lstStyle/>
              <a:p>
                <a:endParaRPr lang="en-GB">
                  <a:latin typeface="Frutiger 55 Roman"/>
                </a:endParaRPr>
              </a:p>
            </p:txBody>
          </p:sp>
          <p:sp>
            <p:nvSpPr>
              <p:cNvPr id="36901" name="Rectangle 145"/>
              <p:cNvSpPr>
                <a:spLocks noChangeArrowheads="1"/>
              </p:cNvSpPr>
              <p:nvPr/>
            </p:nvSpPr>
            <p:spPr bwMode="auto">
              <a:xfrm>
                <a:off x="3322" y="1434"/>
                <a:ext cx="7" cy="1839"/>
              </a:xfrm>
              <a:prstGeom prst="rect">
                <a:avLst/>
              </a:prstGeom>
              <a:solidFill>
                <a:srgbClr val="BB0000"/>
              </a:solidFill>
              <a:ln w="9525">
                <a:noFill/>
                <a:miter lim="800000"/>
                <a:headEnd/>
                <a:tailEnd/>
              </a:ln>
            </p:spPr>
            <p:txBody>
              <a:bodyPr/>
              <a:lstStyle/>
              <a:p>
                <a:endParaRPr lang="en-GB">
                  <a:latin typeface="Frutiger 55 Roman"/>
                </a:endParaRPr>
              </a:p>
            </p:txBody>
          </p:sp>
          <p:sp>
            <p:nvSpPr>
              <p:cNvPr id="36902" name="Rectangle 146"/>
              <p:cNvSpPr>
                <a:spLocks noChangeArrowheads="1"/>
              </p:cNvSpPr>
              <p:nvPr/>
            </p:nvSpPr>
            <p:spPr bwMode="auto">
              <a:xfrm>
                <a:off x="3329" y="1434"/>
                <a:ext cx="8" cy="1839"/>
              </a:xfrm>
              <a:prstGeom prst="rect">
                <a:avLst/>
              </a:prstGeom>
              <a:solidFill>
                <a:srgbClr val="BC0000"/>
              </a:solidFill>
              <a:ln w="9525">
                <a:noFill/>
                <a:miter lim="800000"/>
                <a:headEnd/>
                <a:tailEnd/>
              </a:ln>
            </p:spPr>
            <p:txBody>
              <a:bodyPr/>
              <a:lstStyle/>
              <a:p>
                <a:endParaRPr lang="en-GB">
                  <a:latin typeface="Frutiger 55 Roman"/>
                </a:endParaRPr>
              </a:p>
            </p:txBody>
          </p:sp>
          <p:sp>
            <p:nvSpPr>
              <p:cNvPr id="36903" name="Rectangle 147"/>
              <p:cNvSpPr>
                <a:spLocks noChangeArrowheads="1"/>
              </p:cNvSpPr>
              <p:nvPr/>
            </p:nvSpPr>
            <p:spPr bwMode="auto">
              <a:xfrm>
                <a:off x="3337" y="1434"/>
                <a:ext cx="7" cy="1839"/>
              </a:xfrm>
              <a:prstGeom prst="rect">
                <a:avLst/>
              </a:prstGeom>
              <a:solidFill>
                <a:srgbClr val="BC0000"/>
              </a:solidFill>
              <a:ln w="9525">
                <a:noFill/>
                <a:miter lim="800000"/>
                <a:headEnd/>
                <a:tailEnd/>
              </a:ln>
            </p:spPr>
            <p:txBody>
              <a:bodyPr/>
              <a:lstStyle/>
              <a:p>
                <a:endParaRPr lang="en-GB">
                  <a:latin typeface="Frutiger 55 Roman"/>
                </a:endParaRPr>
              </a:p>
            </p:txBody>
          </p:sp>
          <p:sp>
            <p:nvSpPr>
              <p:cNvPr id="36904" name="Rectangle 148"/>
              <p:cNvSpPr>
                <a:spLocks noChangeArrowheads="1"/>
              </p:cNvSpPr>
              <p:nvPr/>
            </p:nvSpPr>
            <p:spPr bwMode="auto">
              <a:xfrm>
                <a:off x="3344" y="1434"/>
                <a:ext cx="8" cy="1839"/>
              </a:xfrm>
              <a:prstGeom prst="rect">
                <a:avLst/>
              </a:prstGeom>
              <a:solidFill>
                <a:srgbClr val="BD0000"/>
              </a:solidFill>
              <a:ln w="9525">
                <a:noFill/>
                <a:miter lim="800000"/>
                <a:headEnd/>
                <a:tailEnd/>
              </a:ln>
            </p:spPr>
            <p:txBody>
              <a:bodyPr/>
              <a:lstStyle/>
              <a:p>
                <a:endParaRPr lang="en-GB">
                  <a:latin typeface="Frutiger 55 Roman"/>
                </a:endParaRPr>
              </a:p>
            </p:txBody>
          </p:sp>
          <p:sp>
            <p:nvSpPr>
              <p:cNvPr id="36905" name="Rectangle 149"/>
              <p:cNvSpPr>
                <a:spLocks noChangeArrowheads="1"/>
              </p:cNvSpPr>
              <p:nvPr/>
            </p:nvSpPr>
            <p:spPr bwMode="auto">
              <a:xfrm>
                <a:off x="3352" y="1434"/>
                <a:ext cx="7" cy="1839"/>
              </a:xfrm>
              <a:prstGeom prst="rect">
                <a:avLst/>
              </a:prstGeom>
              <a:solidFill>
                <a:srgbClr val="BD0000"/>
              </a:solidFill>
              <a:ln w="9525">
                <a:noFill/>
                <a:miter lim="800000"/>
                <a:headEnd/>
                <a:tailEnd/>
              </a:ln>
            </p:spPr>
            <p:txBody>
              <a:bodyPr/>
              <a:lstStyle/>
              <a:p>
                <a:endParaRPr lang="en-GB">
                  <a:latin typeface="Frutiger 55 Roman"/>
                </a:endParaRPr>
              </a:p>
            </p:txBody>
          </p:sp>
          <p:sp>
            <p:nvSpPr>
              <p:cNvPr id="36906" name="Rectangle 150"/>
              <p:cNvSpPr>
                <a:spLocks noChangeArrowheads="1"/>
              </p:cNvSpPr>
              <p:nvPr/>
            </p:nvSpPr>
            <p:spPr bwMode="auto">
              <a:xfrm>
                <a:off x="3359" y="1434"/>
                <a:ext cx="8" cy="1839"/>
              </a:xfrm>
              <a:prstGeom prst="rect">
                <a:avLst/>
              </a:prstGeom>
              <a:solidFill>
                <a:srgbClr val="BE0000"/>
              </a:solidFill>
              <a:ln w="9525">
                <a:noFill/>
                <a:miter lim="800000"/>
                <a:headEnd/>
                <a:tailEnd/>
              </a:ln>
            </p:spPr>
            <p:txBody>
              <a:bodyPr/>
              <a:lstStyle/>
              <a:p>
                <a:endParaRPr lang="en-GB">
                  <a:latin typeface="Frutiger 55 Roman"/>
                </a:endParaRPr>
              </a:p>
            </p:txBody>
          </p:sp>
          <p:sp>
            <p:nvSpPr>
              <p:cNvPr id="36907" name="Rectangle 151"/>
              <p:cNvSpPr>
                <a:spLocks noChangeArrowheads="1"/>
              </p:cNvSpPr>
              <p:nvPr/>
            </p:nvSpPr>
            <p:spPr bwMode="auto">
              <a:xfrm>
                <a:off x="3367" y="1434"/>
                <a:ext cx="7" cy="1839"/>
              </a:xfrm>
              <a:prstGeom prst="rect">
                <a:avLst/>
              </a:prstGeom>
              <a:solidFill>
                <a:srgbClr val="BF0000"/>
              </a:solidFill>
              <a:ln w="9525">
                <a:noFill/>
                <a:miter lim="800000"/>
                <a:headEnd/>
                <a:tailEnd/>
              </a:ln>
            </p:spPr>
            <p:txBody>
              <a:bodyPr/>
              <a:lstStyle/>
              <a:p>
                <a:endParaRPr lang="en-GB">
                  <a:latin typeface="Frutiger 55 Roman"/>
                </a:endParaRPr>
              </a:p>
            </p:txBody>
          </p:sp>
          <p:sp>
            <p:nvSpPr>
              <p:cNvPr id="36908" name="Rectangle 152"/>
              <p:cNvSpPr>
                <a:spLocks noChangeArrowheads="1"/>
              </p:cNvSpPr>
              <p:nvPr/>
            </p:nvSpPr>
            <p:spPr bwMode="auto">
              <a:xfrm>
                <a:off x="3374" y="1434"/>
                <a:ext cx="8" cy="1839"/>
              </a:xfrm>
              <a:prstGeom prst="rect">
                <a:avLst/>
              </a:prstGeom>
              <a:solidFill>
                <a:srgbClr val="C00000"/>
              </a:solidFill>
              <a:ln w="9525">
                <a:noFill/>
                <a:miter lim="800000"/>
                <a:headEnd/>
                <a:tailEnd/>
              </a:ln>
            </p:spPr>
            <p:txBody>
              <a:bodyPr/>
              <a:lstStyle/>
              <a:p>
                <a:endParaRPr lang="en-GB">
                  <a:latin typeface="Frutiger 55 Roman"/>
                </a:endParaRPr>
              </a:p>
            </p:txBody>
          </p:sp>
          <p:sp>
            <p:nvSpPr>
              <p:cNvPr id="36909" name="Rectangle 153"/>
              <p:cNvSpPr>
                <a:spLocks noChangeArrowheads="1"/>
              </p:cNvSpPr>
              <p:nvPr/>
            </p:nvSpPr>
            <p:spPr bwMode="auto">
              <a:xfrm>
                <a:off x="3382" y="1434"/>
                <a:ext cx="7" cy="1839"/>
              </a:xfrm>
              <a:prstGeom prst="rect">
                <a:avLst/>
              </a:prstGeom>
              <a:solidFill>
                <a:srgbClr val="C10000"/>
              </a:solidFill>
              <a:ln w="9525">
                <a:noFill/>
                <a:miter lim="800000"/>
                <a:headEnd/>
                <a:tailEnd/>
              </a:ln>
            </p:spPr>
            <p:txBody>
              <a:bodyPr/>
              <a:lstStyle/>
              <a:p>
                <a:endParaRPr lang="en-GB">
                  <a:latin typeface="Frutiger 55 Roman"/>
                </a:endParaRPr>
              </a:p>
            </p:txBody>
          </p:sp>
          <p:sp>
            <p:nvSpPr>
              <p:cNvPr id="36910" name="Rectangle 154"/>
              <p:cNvSpPr>
                <a:spLocks noChangeArrowheads="1"/>
              </p:cNvSpPr>
              <p:nvPr/>
            </p:nvSpPr>
            <p:spPr bwMode="auto">
              <a:xfrm>
                <a:off x="3389" y="1434"/>
                <a:ext cx="8" cy="1839"/>
              </a:xfrm>
              <a:prstGeom prst="rect">
                <a:avLst/>
              </a:prstGeom>
              <a:solidFill>
                <a:srgbClr val="C20000"/>
              </a:solidFill>
              <a:ln w="9525">
                <a:noFill/>
                <a:miter lim="800000"/>
                <a:headEnd/>
                <a:tailEnd/>
              </a:ln>
            </p:spPr>
            <p:txBody>
              <a:bodyPr/>
              <a:lstStyle/>
              <a:p>
                <a:endParaRPr lang="en-GB">
                  <a:latin typeface="Frutiger 55 Roman"/>
                </a:endParaRPr>
              </a:p>
            </p:txBody>
          </p:sp>
          <p:sp>
            <p:nvSpPr>
              <p:cNvPr id="36911" name="Rectangle 155"/>
              <p:cNvSpPr>
                <a:spLocks noChangeArrowheads="1"/>
              </p:cNvSpPr>
              <p:nvPr/>
            </p:nvSpPr>
            <p:spPr bwMode="auto">
              <a:xfrm>
                <a:off x="3397" y="1434"/>
                <a:ext cx="7" cy="1839"/>
              </a:xfrm>
              <a:prstGeom prst="rect">
                <a:avLst/>
              </a:prstGeom>
              <a:solidFill>
                <a:srgbClr val="C30000"/>
              </a:solidFill>
              <a:ln w="9525">
                <a:noFill/>
                <a:miter lim="800000"/>
                <a:headEnd/>
                <a:tailEnd/>
              </a:ln>
            </p:spPr>
            <p:txBody>
              <a:bodyPr/>
              <a:lstStyle/>
              <a:p>
                <a:endParaRPr lang="en-GB">
                  <a:latin typeface="Frutiger 55 Roman"/>
                </a:endParaRPr>
              </a:p>
            </p:txBody>
          </p:sp>
          <p:sp>
            <p:nvSpPr>
              <p:cNvPr id="36912" name="Rectangle 156"/>
              <p:cNvSpPr>
                <a:spLocks noChangeArrowheads="1"/>
              </p:cNvSpPr>
              <p:nvPr/>
            </p:nvSpPr>
            <p:spPr bwMode="auto">
              <a:xfrm>
                <a:off x="3404" y="1434"/>
                <a:ext cx="8" cy="1839"/>
              </a:xfrm>
              <a:prstGeom prst="rect">
                <a:avLst/>
              </a:prstGeom>
              <a:solidFill>
                <a:srgbClr val="C40000"/>
              </a:solidFill>
              <a:ln w="9525">
                <a:noFill/>
                <a:miter lim="800000"/>
                <a:headEnd/>
                <a:tailEnd/>
              </a:ln>
            </p:spPr>
            <p:txBody>
              <a:bodyPr/>
              <a:lstStyle/>
              <a:p>
                <a:endParaRPr lang="en-GB">
                  <a:latin typeface="Frutiger 55 Roman"/>
                </a:endParaRPr>
              </a:p>
            </p:txBody>
          </p:sp>
          <p:sp>
            <p:nvSpPr>
              <p:cNvPr id="36913" name="Rectangle 157"/>
              <p:cNvSpPr>
                <a:spLocks noChangeArrowheads="1"/>
              </p:cNvSpPr>
              <p:nvPr/>
            </p:nvSpPr>
            <p:spPr bwMode="auto">
              <a:xfrm>
                <a:off x="3412" y="1434"/>
                <a:ext cx="7" cy="1839"/>
              </a:xfrm>
              <a:prstGeom prst="rect">
                <a:avLst/>
              </a:prstGeom>
              <a:solidFill>
                <a:srgbClr val="C50000"/>
              </a:solidFill>
              <a:ln w="9525">
                <a:noFill/>
                <a:miter lim="800000"/>
                <a:headEnd/>
                <a:tailEnd/>
              </a:ln>
            </p:spPr>
            <p:txBody>
              <a:bodyPr/>
              <a:lstStyle/>
              <a:p>
                <a:endParaRPr lang="en-GB">
                  <a:latin typeface="Frutiger 55 Roman"/>
                </a:endParaRPr>
              </a:p>
            </p:txBody>
          </p:sp>
          <p:sp>
            <p:nvSpPr>
              <p:cNvPr id="36914" name="Rectangle 158"/>
              <p:cNvSpPr>
                <a:spLocks noChangeArrowheads="1"/>
              </p:cNvSpPr>
              <p:nvPr/>
            </p:nvSpPr>
            <p:spPr bwMode="auto">
              <a:xfrm>
                <a:off x="3419" y="1434"/>
                <a:ext cx="8" cy="1839"/>
              </a:xfrm>
              <a:prstGeom prst="rect">
                <a:avLst/>
              </a:prstGeom>
              <a:solidFill>
                <a:srgbClr val="C60000"/>
              </a:solidFill>
              <a:ln w="9525">
                <a:noFill/>
                <a:miter lim="800000"/>
                <a:headEnd/>
                <a:tailEnd/>
              </a:ln>
            </p:spPr>
            <p:txBody>
              <a:bodyPr/>
              <a:lstStyle/>
              <a:p>
                <a:endParaRPr lang="en-GB">
                  <a:latin typeface="Frutiger 55 Roman"/>
                </a:endParaRPr>
              </a:p>
            </p:txBody>
          </p:sp>
          <p:sp>
            <p:nvSpPr>
              <p:cNvPr id="36915" name="Rectangle 159"/>
              <p:cNvSpPr>
                <a:spLocks noChangeArrowheads="1"/>
              </p:cNvSpPr>
              <p:nvPr/>
            </p:nvSpPr>
            <p:spPr bwMode="auto">
              <a:xfrm>
                <a:off x="3427" y="1434"/>
                <a:ext cx="7" cy="1839"/>
              </a:xfrm>
              <a:prstGeom prst="rect">
                <a:avLst/>
              </a:prstGeom>
              <a:solidFill>
                <a:srgbClr val="C80000"/>
              </a:solidFill>
              <a:ln w="9525">
                <a:noFill/>
                <a:miter lim="800000"/>
                <a:headEnd/>
                <a:tailEnd/>
              </a:ln>
            </p:spPr>
            <p:txBody>
              <a:bodyPr/>
              <a:lstStyle/>
              <a:p>
                <a:endParaRPr lang="en-GB">
                  <a:latin typeface="Frutiger 55 Roman"/>
                </a:endParaRPr>
              </a:p>
            </p:txBody>
          </p:sp>
          <p:sp>
            <p:nvSpPr>
              <p:cNvPr id="36916" name="Rectangle 160"/>
              <p:cNvSpPr>
                <a:spLocks noChangeArrowheads="1"/>
              </p:cNvSpPr>
              <p:nvPr/>
            </p:nvSpPr>
            <p:spPr bwMode="auto">
              <a:xfrm>
                <a:off x="3434" y="1434"/>
                <a:ext cx="8" cy="1839"/>
              </a:xfrm>
              <a:prstGeom prst="rect">
                <a:avLst/>
              </a:prstGeom>
              <a:solidFill>
                <a:srgbClr val="C90000"/>
              </a:solidFill>
              <a:ln w="9525">
                <a:noFill/>
                <a:miter lim="800000"/>
                <a:headEnd/>
                <a:tailEnd/>
              </a:ln>
            </p:spPr>
            <p:txBody>
              <a:bodyPr/>
              <a:lstStyle/>
              <a:p>
                <a:endParaRPr lang="en-GB">
                  <a:latin typeface="Frutiger 55 Roman"/>
                </a:endParaRPr>
              </a:p>
            </p:txBody>
          </p:sp>
          <p:sp>
            <p:nvSpPr>
              <p:cNvPr id="36917" name="Rectangle 161"/>
              <p:cNvSpPr>
                <a:spLocks noChangeArrowheads="1"/>
              </p:cNvSpPr>
              <p:nvPr/>
            </p:nvSpPr>
            <p:spPr bwMode="auto">
              <a:xfrm>
                <a:off x="3442" y="1434"/>
                <a:ext cx="7" cy="1839"/>
              </a:xfrm>
              <a:prstGeom prst="rect">
                <a:avLst/>
              </a:prstGeom>
              <a:solidFill>
                <a:srgbClr val="CB0000"/>
              </a:solidFill>
              <a:ln w="9525">
                <a:noFill/>
                <a:miter lim="800000"/>
                <a:headEnd/>
                <a:tailEnd/>
              </a:ln>
            </p:spPr>
            <p:txBody>
              <a:bodyPr/>
              <a:lstStyle/>
              <a:p>
                <a:endParaRPr lang="en-GB">
                  <a:latin typeface="Frutiger 55 Roman"/>
                </a:endParaRPr>
              </a:p>
            </p:txBody>
          </p:sp>
          <p:sp>
            <p:nvSpPr>
              <p:cNvPr id="36918" name="Rectangle 162"/>
              <p:cNvSpPr>
                <a:spLocks noChangeArrowheads="1"/>
              </p:cNvSpPr>
              <p:nvPr/>
            </p:nvSpPr>
            <p:spPr bwMode="auto">
              <a:xfrm>
                <a:off x="3449" y="1434"/>
                <a:ext cx="8" cy="1839"/>
              </a:xfrm>
              <a:prstGeom prst="rect">
                <a:avLst/>
              </a:prstGeom>
              <a:solidFill>
                <a:srgbClr val="CC0000"/>
              </a:solidFill>
              <a:ln w="9525">
                <a:noFill/>
                <a:miter lim="800000"/>
                <a:headEnd/>
                <a:tailEnd/>
              </a:ln>
            </p:spPr>
            <p:txBody>
              <a:bodyPr/>
              <a:lstStyle/>
              <a:p>
                <a:endParaRPr lang="en-GB">
                  <a:latin typeface="Frutiger 55 Roman"/>
                </a:endParaRPr>
              </a:p>
            </p:txBody>
          </p:sp>
          <p:sp>
            <p:nvSpPr>
              <p:cNvPr id="36919" name="Rectangle 163"/>
              <p:cNvSpPr>
                <a:spLocks noChangeArrowheads="1"/>
              </p:cNvSpPr>
              <p:nvPr/>
            </p:nvSpPr>
            <p:spPr bwMode="auto">
              <a:xfrm>
                <a:off x="3457" y="1434"/>
                <a:ext cx="7" cy="1839"/>
              </a:xfrm>
              <a:prstGeom prst="rect">
                <a:avLst/>
              </a:prstGeom>
              <a:solidFill>
                <a:srgbClr val="CE0000"/>
              </a:solidFill>
              <a:ln w="9525">
                <a:noFill/>
                <a:miter lim="800000"/>
                <a:headEnd/>
                <a:tailEnd/>
              </a:ln>
            </p:spPr>
            <p:txBody>
              <a:bodyPr/>
              <a:lstStyle/>
              <a:p>
                <a:endParaRPr lang="en-GB">
                  <a:latin typeface="Frutiger 55 Roman"/>
                </a:endParaRPr>
              </a:p>
            </p:txBody>
          </p:sp>
          <p:sp>
            <p:nvSpPr>
              <p:cNvPr id="36920" name="Rectangle 164"/>
              <p:cNvSpPr>
                <a:spLocks noChangeArrowheads="1"/>
              </p:cNvSpPr>
              <p:nvPr/>
            </p:nvSpPr>
            <p:spPr bwMode="auto">
              <a:xfrm>
                <a:off x="3464" y="1434"/>
                <a:ext cx="8" cy="1839"/>
              </a:xfrm>
              <a:prstGeom prst="rect">
                <a:avLst/>
              </a:prstGeom>
              <a:solidFill>
                <a:srgbClr val="CF0000"/>
              </a:solidFill>
              <a:ln w="9525">
                <a:noFill/>
                <a:miter lim="800000"/>
                <a:headEnd/>
                <a:tailEnd/>
              </a:ln>
            </p:spPr>
            <p:txBody>
              <a:bodyPr/>
              <a:lstStyle/>
              <a:p>
                <a:endParaRPr lang="en-GB">
                  <a:latin typeface="Frutiger 55 Roman"/>
                </a:endParaRPr>
              </a:p>
            </p:txBody>
          </p:sp>
          <p:sp>
            <p:nvSpPr>
              <p:cNvPr id="36921" name="Rectangle 165"/>
              <p:cNvSpPr>
                <a:spLocks noChangeArrowheads="1"/>
              </p:cNvSpPr>
              <p:nvPr/>
            </p:nvSpPr>
            <p:spPr bwMode="auto">
              <a:xfrm>
                <a:off x="3472" y="1434"/>
                <a:ext cx="7" cy="1839"/>
              </a:xfrm>
              <a:prstGeom prst="rect">
                <a:avLst/>
              </a:prstGeom>
              <a:solidFill>
                <a:srgbClr val="D10000"/>
              </a:solidFill>
              <a:ln w="9525">
                <a:noFill/>
                <a:miter lim="800000"/>
                <a:headEnd/>
                <a:tailEnd/>
              </a:ln>
            </p:spPr>
            <p:txBody>
              <a:bodyPr/>
              <a:lstStyle/>
              <a:p>
                <a:endParaRPr lang="en-GB">
                  <a:latin typeface="Frutiger 55 Roman"/>
                </a:endParaRPr>
              </a:p>
            </p:txBody>
          </p:sp>
          <p:sp>
            <p:nvSpPr>
              <p:cNvPr id="36922" name="Rectangle 166"/>
              <p:cNvSpPr>
                <a:spLocks noChangeArrowheads="1"/>
              </p:cNvSpPr>
              <p:nvPr/>
            </p:nvSpPr>
            <p:spPr bwMode="auto">
              <a:xfrm>
                <a:off x="3479" y="1434"/>
                <a:ext cx="8" cy="1839"/>
              </a:xfrm>
              <a:prstGeom prst="rect">
                <a:avLst/>
              </a:prstGeom>
              <a:solidFill>
                <a:srgbClr val="D30000"/>
              </a:solidFill>
              <a:ln w="9525">
                <a:noFill/>
                <a:miter lim="800000"/>
                <a:headEnd/>
                <a:tailEnd/>
              </a:ln>
            </p:spPr>
            <p:txBody>
              <a:bodyPr/>
              <a:lstStyle/>
              <a:p>
                <a:endParaRPr lang="en-GB">
                  <a:latin typeface="Frutiger 55 Roman"/>
                </a:endParaRPr>
              </a:p>
            </p:txBody>
          </p:sp>
          <p:sp>
            <p:nvSpPr>
              <p:cNvPr id="36923" name="Rectangle 167"/>
              <p:cNvSpPr>
                <a:spLocks noChangeArrowheads="1"/>
              </p:cNvSpPr>
              <p:nvPr/>
            </p:nvSpPr>
            <p:spPr bwMode="auto">
              <a:xfrm>
                <a:off x="3487" y="1434"/>
                <a:ext cx="7" cy="1839"/>
              </a:xfrm>
              <a:prstGeom prst="rect">
                <a:avLst/>
              </a:prstGeom>
              <a:solidFill>
                <a:srgbClr val="D50000"/>
              </a:solidFill>
              <a:ln w="9525">
                <a:noFill/>
                <a:miter lim="800000"/>
                <a:headEnd/>
                <a:tailEnd/>
              </a:ln>
            </p:spPr>
            <p:txBody>
              <a:bodyPr/>
              <a:lstStyle/>
              <a:p>
                <a:endParaRPr lang="en-GB">
                  <a:latin typeface="Frutiger 55 Roman"/>
                </a:endParaRPr>
              </a:p>
            </p:txBody>
          </p:sp>
          <p:sp>
            <p:nvSpPr>
              <p:cNvPr id="36924" name="Rectangle 168"/>
              <p:cNvSpPr>
                <a:spLocks noChangeArrowheads="1"/>
              </p:cNvSpPr>
              <p:nvPr/>
            </p:nvSpPr>
            <p:spPr bwMode="auto">
              <a:xfrm>
                <a:off x="3494" y="1434"/>
                <a:ext cx="8" cy="1839"/>
              </a:xfrm>
              <a:prstGeom prst="rect">
                <a:avLst/>
              </a:prstGeom>
              <a:solidFill>
                <a:srgbClr val="D60000"/>
              </a:solidFill>
              <a:ln w="9525">
                <a:noFill/>
                <a:miter lim="800000"/>
                <a:headEnd/>
                <a:tailEnd/>
              </a:ln>
            </p:spPr>
            <p:txBody>
              <a:bodyPr/>
              <a:lstStyle/>
              <a:p>
                <a:endParaRPr lang="en-GB">
                  <a:latin typeface="Frutiger 55 Roman"/>
                </a:endParaRPr>
              </a:p>
            </p:txBody>
          </p:sp>
          <p:sp>
            <p:nvSpPr>
              <p:cNvPr id="36925" name="Rectangle 169"/>
              <p:cNvSpPr>
                <a:spLocks noChangeArrowheads="1"/>
              </p:cNvSpPr>
              <p:nvPr/>
            </p:nvSpPr>
            <p:spPr bwMode="auto">
              <a:xfrm>
                <a:off x="3502" y="1434"/>
                <a:ext cx="7" cy="1839"/>
              </a:xfrm>
              <a:prstGeom prst="rect">
                <a:avLst/>
              </a:prstGeom>
              <a:solidFill>
                <a:srgbClr val="D80000"/>
              </a:solidFill>
              <a:ln w="9525">
                <a:noFill/>
                <a:miter lim="800000"/>
                <a:headEnd/>
                <a:tailEnd/>
              </a:ln>
            </p:spPr>
            <p:txBody>
              <a:bodyPr/>
              <a:lstStyle/>
              <a:p>
                <a:endParaRPr lang="en-GB">
                  <a:latin typeface="Frutiger 55 Roman"/>
                </a:endParaRPr>
              </a:p>
            </p:txBody>
          </p:sp>
          <p:sp>
            <p:nvSpPr>
              <p:cNvPr id="36926" name="Rectangle 170"/>
              <p:cNvSpPr>
                <a:spLocks noChangeArrowheads="1"/>
              </p:cNvSpPr>
              <p:nvPr/>
            </p:nvSpPr>
            <p:spPr bwMode="auto">
              <a:xfrm>
                <a:off x="3509" y="1434"/>
                <a:ext cx="8" cy="1839"/>
              </a:xfrm>
              <a:prstGeom prst="rect">
                <a:avLst/>
              </a:prstGeom>
              <a:solidFill>
                <a:srgbClr val="DA0000"/>
              </a:solidFill>
              <a:ln w="9525">
                <a:noFill/>
                <a:miter lim="800000"/>
                <a:headEnd/>
                <a:tailEnd/>
              </a:ln>
            </p:spPr>
            <p:txBody>
              <a:bodyPr/>
              <a:lstStyle/>
              <a:p>
                <a:endParaRPr lang="en-GB">
                  <a:latin typeface="Frutiger 55 Roman"/>
                </a:endParaRPr>
              </a:p>
            </p:txBody>
          </p:sp>
          <p:sp>
            <p:nvSpPr>
              <p:cNvPr id="36927" name="Rectangle 171"/>
              <p:cNvSpPr>
                <a:spLocks noChangeArrowheads="1"/>
              </p:cNvSpPr>
              <p:nvPr/>
            </p:nvSpPr>
            <p:spPr bwMode="auto">
              <a:xfrm>
                <a:off x="3517" y="1434"/>
                <a:ext cx="7" cy="1839"/>
              </a:xfrm>
              <a:prstGeom prst="rect">
                <a:avLst/>
              </a:prstGeom>
              <a:solidFill>
                <a:srgbClr val="DC0000"/>
              </a:solidFill>
              <a:ln w="9525">
                <a:noFill/>
                <a:miter lim="800000"/>
                <a:headEnd/>
                <a:tailEnd/>
              </a:ln>
            </p:spPr>
            <p:txBody>
              <a:bodyPr/>
              <a:lstStyle/>
              <a:p>
                <a:endParaRPr lang="en-GB">
                  <a:latin typeface="Frutiger 55 Roman"/>
                </a:endParaRPr>
              </a:p>
            </p:txBody>
          </p:sp>
          <p:sp>
            <p:nvSpPr>
              <p:cNvPr id="36928" name="Rectangle 172"/>
              <p:cNvSpPr>
                <a:spLocks noChangeArrowheads="1"/>
              </p:cNvSpPr>
              <p:nvPr/>
            </p:nvSpPr>
            <p:spPr bwMode="auto">
              <a:xfrm>
                <a:off x="3524" y="1434"/>
                <a:ext cx="8" cy="1839"/>
              </a:xfrm>
              <a:prstGeom prst="rect">
                <a:avLst/>
              </a:prstGeom>
              <a:solidFill>
                <a:srgbClr val="DE0000"/>
              </a:solidFill>
              <a:ln w="9525">
                <a:noFill/>
                <a:miter lim="800000"/>
                <a:headEnd/>
                <a:tailEnd/>
              </a:ln>
            </p:spPr>
            <p:txBody>
              <a:bodyPr/>
              <a:lstStyle/>
              <a:p>
                <a:endParaRPr lang="en-GB">
                  <a:latin typeface="Frutiger 55 Roman"/>
                </a:endParaRPr>
              </a:p>
            </p:txBody>
          </p:sp>
          <p:sp>
            <p:nvSpPr>
              <p:cNvPr id="36929" name="Rectangle 173"/>
              <p:cNvSpPr>
                <a:spLocks noChangeArrowheads="1"/>
              </p:cNvSpPr>
              <p:nvPr/>
            </p:nvSpPr>
            <p:spPr bwMode="auto">
              <a:xfrm>
                <a:off x="3532" y="1434"/>
                <a:ext cx="7" cy="1839"/>
              </a:xfrm>
              <a:prstGeom prst="rect">
                <a:avLst/>
              </a:prstGeom>
              <a:solidFill>
                <a:srgbClr val="DF0000"/>
              </a:solidFill>
              <a:ln w="9525">
                <a:noFill/>
                <a:miter lim="800000"/>
                <a:headEnd/>
                <a:tailEnd/>
              </a:ln>
            </p:spPr>
            <p:txBody>
              <a:bodyPr/>
              <a:lstStyle/>
              <a:p>
                <a:endParaRPr lang="en-GB">
                  <a:latin typeface="Frutiger 55 Roman"/>
                </a:endParaRPr>
              </a:p>
            </p:txBody>
          </p:sp>
          <p:sp>
            <p:nvSpPr>
              <p:cNvPr id="36930" name="Rectangle 174"/>
              <p:cNvSpPr>
                <a:spLocks noChangeArrowheads="1"/>
              </p:cNvSpPr>
              <p:nvPr/>
            </p:nvSpPr>
            <p:spPr bwMode="auto">
              <a:xfrm>
                <a:off x="3539" y="1434"/>
                <a:ext cx="8" cy="1839"/>
              </a:xfrm>
              <a:prstGeom prst="rect">
                <a:avLst/>
              </a:prstGeom>
              <a:solidFill>
                <a:srgbClr val="E10000"/>
              </a:solidFill>
              <a:ln w="9525">
                <a:noFill/>
                <a:miter lim="800000"/>
                <a:headEnd/>
                <a:tailEnd/>
              </a:ln>
            </p:spPr>
            <p:txBody>
              <a:bodyPr/>
              <a:lstStyle/>
              <a:p>
                <a:endParaRPr lang="en-GB">
                  <a:latin typeface="Frutiger 55 Roman"/>
                </a:endParaRPr>
              </a:p>
            </p:txBody>
          </p:sp>
          <p:sp>
            <p:nvSpPr>
              <p:cNvPr id="36931" name="Rectangle 175"/>
              <p:cNvSpPr>
                <a:spLocks noChangeArrowheads="1"/>
              </p:cNvSpPr>
              <p:nvPr/>
            </p:nvSpPr>
            <p:spPr bwMode="auto">
              <a:xfrm>
                <a:off x="3547" y="1434"/>
                <a:ext cx="7" cy="1839"/>
              </a:xfrm>
              <a:prstGeom prst="rect">
                <a:avLst/>
              </a:prstGeom>
              <a:solidFill>
                <a:srgbClr val="E20000"/>
              </a:solidFill>
              <a:ln w="9525">
                <a:noFill/>
                <a:miter lim="800000"/>
                <a:headEnd/>
                <a:tailEnd/>
              </a:ln>
            </p:spPr>
            <p:txBody>
              <a:bodyPr/>
              <a:lstStyle/>
              <a:p>
                <a:endParaRPr lang="en-GB">
                  <a:latin typeface="Frutiger 55 Roman"/>
                </a:endParaRPr>
              </a:p>
            </p:txBody>
          </p:sp>
          <p:sp>
            <p:nvSpPr>
              <p:cNvPr id="36932" name="Rectangle 176"/>
              <p:cNvSpPr>
                <a:spLocks noChangeArrowheads="1"/>
              </p:cNvSpPr>
              <p:nvPr/>
            </p:nvSpPr>
            <p:spPr bwMode="auto">
              <a:xfrm>
                <a:off x="3554" y="1434"/>
                <a:ext cx="8" cy="1839"/>
              </a:xfrm>
              <a:prstGeom prst="rect">
                <a:avLst/>
              </a:prstGeom>
              <a:solidFill>
                <a:srgbClr val="E40000"/>
              </a:solidFill>
              <a:ln w="9525">
                <a:noFill/>
                <a:miter lim="800000"/>
                <a:headEnd/>
                <a:tailEnd/>
              </a:ln>
            </p:spPr>
            <p:txBody>
              <a:bodyPr/>
              <a:lstStyle/>
              <a:p>
                <a:endParaRPr lang="en-GB">
                  <a:latin typeface="Frutiger 55 Roman"/>
                </a:endParaRPr>
              </a:p>
            </p:txBody>
          </p:sp>
          <p:sp>
            <p:nvSpPr>
              <p:cNvPr id="36933" name="Rectangle 177"/>
              <p:cNvSpPr>
                <a:spLocks noChangeArrowheads="1"/>
              </p:cNvSpPr>
              <p:nvPr/>
            </p:nvSpPr>
            <p:spPr bwMode="auto">
              <a:xfrm>
                <a:off x="3562" y="1434"/>
                <a:ext cx="7" cy="1839"/>
              </a:xfrm>
              <a:prstGeom prst="rect">
                <a:avLst/>
              </a:prstGeom>
              <a:solidFill>
                <a:srgbClr val="E60000"/>
              </a:solidFill>
              <a:ln w="9525">
                <a:noFill/>
                <a:miter lim="800000"/>
                <a:headEnd/>
                <a:tailEnd/>
              </a:ln>
            </p:spPr>
            <p:txBody>
              <a:bodyPr/>
              <a:lstStyle/>
              <a:p>
                <a:endParaRPr lang="en-GB">
                  <a:latin typeface="Frutiger 55 Roman"/>
                </a:endParaRPr>
              </a:p>
            </p:txBody>
          </p:sp>
          <p:sp>
            <p:nvSpPr>
              <p:cNvPr id="36934" name="Rectangle 178"/>
              <p:cNvSpPr>
                <a:spLocks noChangeArrowheads="1"/>
              </p:cNvSpPr>
              <p:nvPr/>
            </p:nvSpPr>
            <p:spPr bwMode="auto">
              <a:xfrm>
                <a:off x="3569" y="1434"/>
                <a:ext cx="8" cy="1839"/>
              </a:xfrm>
              <a:prstGeom prst="rect">
                <a:avLst/>
              </a:prstGeom>
              <a:solidFill>
                <a:srgbClr val="E80000"/>
              </a:solidFill>
              <a:ln w="9525">
                <a:noFill/>
                <a:miter lim="800000"/>
                <a:headEnd/>
                <a:tailEnd/>
              </a:ln>
            </p:spPr>
            <p:txBody>
              <a:bodyPr/>
              <a:lstStyle/>
              <a:p>
                <a:endParaRPr lang="en-GB">
                  <a:latin typeface="Frutiger 55 Roman"/>
                </a:endParaRPr>
              </a:p>
            </p:txBody>
          </p:sp>
          <p:sp>
            <p:nvSpPr>
              <p:cNvPr id="36935" name="Rectangle 179"/>
              <p:cNvSpPr>
                <a:spLocks noChangeArrowheads="1"/>
              </p:cNvSpPr>
              <p:nvPr/>
            </p:nvSpPr>
            <p:spPr bwMode="auto">
              <a:xfrm>
                <a:off x="3577" y="1434"/>
                <a:ext cx="7" cy="1839"/>
              </a:xfrm>
              <a:prstGeom prst="rect">
                <a:avLst/>
              </a:prstGeom>
              <a:solidFill>
                <a:srgbClr val="E90000"/>
              </a:solidFill>
              <a:ln w="9525">
                <a:noFill/>
                <a:miter lim="800000"/>
                <a:headEnd/>
                <a:tailEnd/>
              </a:ln>
            </p:spPr>
            <p:txBody>
              <a:bodyPr/>
              <a:lstStyle/>
              <a:p>
                <a:endParaRPr lang="en-GB">
                  <a:latin typeface="Frutiger 55 Roman"/>
                </a:endParaRPr>
              </a:p>
            </p:txBody>
          </p:sp>
          <p:sp>
            <p:nvSpPr>
              <p:cNvPr id="36936" name="Rectangle 180"/>
              <p:cNvSpPr>
                <a:spLocks noChangeArrowheads="1"/>
              </p:cNvSpPr>
              <p:nvPr/>
            </p:nvSpPr>
            <p:spPr bwMode="auto">
              <a:xfrm>
                <a:off x="3584" y="1434"/>
                <a:ext cx="8" cy="1839"/>
              </a:xfrm>
              <a:prstGeom prst="rect">
                <a:avLst/>
              </a:prstGeom>
              <a:solidFill>
                <a:srgbClr val="EB0000"/>
              </a:solidFill>
              <a:ln w="9525">
                <a:noFill/>
                <a:miter lim="800000"/>
                <a:headEnd/>
                <a:tailEnd/>
              </a:ln>
            </p:spPr>
            <p:txBody>
              <a:bodyPr/>
              <a:lstStyle/>
              <a:p>
                <a:endParaRPr lang="en-GB">
                  <a:latin typeface="Frutiger 55 Roman"/>
                </a:endParaRPr>
              </a:p>
            </p:txBody>
          </p:sp>
          <p:sp>
            <p:nvSpPr>
              <p:cNvPr id="36937" name="Rectangle 181"/>
              <p:cNvSpPr>
                <a:spLocks noChangeArrowheads="1"/>
              </p:cNvSpPr>
              <p:nvPr/>
            </p:nvSpPr>
            <p:spPr bwMode="auto">
              <a:xfrm>
                <a:off x="3592" y="1434"/>
                <a:ext cx="7" cy="1839"/>
              </a:xfrm>
              <a:prstGeom prst="rect">
                <a:avLst/>
              </a:prstGeom>
              <a:solidFill>
                <a:srgbClr val="EC0000"/>
              </a:solidFill>
              <a:ln w="9525">
                <a:noFill/>
                <a:miter lim="800000"/>
                <a:headEnd/>
                <a:tailEnd/>
              </a:ln>
            </p:spPr>
            <p:txBody>
              <a:bodyPr/>
              <a:lstStyle/>
              <a:p>
                <a:endParaRPr lang="en-GB">
                  <a:latin typeface="Frutiger 55 Roman"/>
                </a:endParaRPr>
              </a:p>
            </p:txBody>
          </p:sp>
          <p:sp>
            <p:nvSpPr>
              <p:cNvPr id="36938" name="Rectangle 182"/>
              <p:cNvSpPr>
                <a:spLocks noChangeArrowheads="1"/>
              </p:cNvSpPr>
              <p:nvPr/>
            </p:nvSpPr>
            <p:spPr bwMode="auto">
              <a:xfrm>
                <a:off x="3599" y="1434"/>
                <a:ext cx="8" cy="1839"/>
              </a:xfrm>
              <a:prstGeom prst="rect">
                <a:avLst/>
              </a:prstGeom>
              <a:solidFill>
                <a:srgbClr val="EE0000"/>
              </a:solidFill>
              <a:ln w="9525">
                <a:noFill/>
                <a:miter lim="800000"/>
                <a:headEnd/>
                <a:tailEnd/>
              </a:ln>
            </p:spPr>
            <p:txBody>
              <a:bodyPr/>
              <a:lstStyle/>
              <a:p>
                <a:endParaRPr lang="en-GB">
                  <a:latin typeface="Frutiger 55 Roman"/>
                </a:endParaRPr>
              </a:p>
            </p:txBody>
          </p:sp>
          <p:sp>
            <p:nvSpPr>
              <p:cNvPr id="36939" name="Rectangle 183"/>
              <p:cNvSpPr>
                <a:spLocks noChangeArrowheads="1"/>
              </p:cNvSpPr>
              <p:nvPr/>
            </p:nvSpPr>
            <p:spPr bwMode="auto">
              <a:xfrm>
                <a:off x="3607" y="1434"/>
                <a:ext cx="7" cy="1839"/>
              </a:xfrm>
              <a:prstGeom prst="rect">
                <a:avLst/>
              </a:prstGeom>
              <a:solidFill>
                <a:srgbClr val="EF0000"/>
              </a:solidFill>
              <a:ln w="9525">
                <a:noFill/>
                <a:miter lim="800000"/>
                <a:headEnd/>
                <a:tailEnd/>
              </a:ln>
            </p:spPr>
            <p:txBody>
              <a:bodyPr/>
              <a:lstStyle/>
              <a:p>
                <a:endParaRPr lang="en-GB">
                  <a:latin typeface="Frutiger 55 Roman"/>
                </a:endParaRPr>
              </a:p>
            </p:txBody>
          </p:sp>
          <p:sp>
            <p:nvSpPr>
              <p:cNvPr id="36940" name="Rectangle 184"/>
              <p:cNvSpPr>
                <a:spLocks noChangeArrowheads="1"/>
              </p:cNvSpPr>
              <p:nvPr/>
            </p:nvSpPr>
            <p:spPr bwMode="auto">
              <a:xfrm>
                <a:off x="3614" y="1434"/>
                <a:ext cx="8" cy="1839"/>
              </a:xfrm>
              <a:prstGeom prst="rect">
                <a:avLst/>
              </a:prstGeom>
              <a:solidFill>
                <a:srgbClr val="F00000"/>
              </a:solidFill>
              <a:ln w="9525">
                <a:noFill/>
                <a:miter lim="800000"/>
                <a:headEnd/>
                <a:tailEnd/>
              </a:ln>
            </p:spPr>
            <p:txBody>
              <a:bodyPr/>
              <a:lstStyle/>
              <a:p>
                <a:endParaRPr lang="en-GB">
                  <a:latin typeface="Frutiger 55 Roman"/>
                </a:endParaRPr>
              </a:p>
            </p:txBody>
          </p:sp>
          <p:sp>
            <p:nvSpPr>
              <p:cNvPr id="36941" name="Rectangle 185"/>
              <p:cNvSpPr>
                <a:spLocks noChangeArrowheads="1"/>
              </p:cNvSpPr>
              <p:nvPr/>
            </p:nvSpPr>
            <p:spPr bwMode="auto">
              <a:xfrm>
                <a:off x="3622" y="1434"/>
                <a:ext cx="7" cy="1839"/>
              </a:xfrm>
              <a:prstGeom prst="rect">
                <a:avLst/>
              </a:prstGeom>
              <a:solidFill>
                <a:srgbClr val="F20000"/>
              </a:solidFill>
              <a:ln w="9525">
                <a:noFill/>
                <a:miter lim="800000"/>
                <a:headEnd/>
                <a:tailEnd/>
              </a:ln>
            </p:spPr>
            <p:txBody>
              <a:bodyPr/>
              <a:lstStyle/>
              <a:p>
                <a:endParaRPr lang="en-GB">
                  <a:latin typeface="Frutiger 55 Roman"/>
                </a:endParaRPr>
              </a:p>
            </p:txBody>
          </p:sp>
          <p:sp>
            <p:nvSpPr>
              <p:cNvPr id="36942" name="Rectangle 186"/>
              <p:cNvSpPr>
                <a:spLocks noChangeArrowheads="1"/>
              </p:cNvSpPr>
              <p:nvPr/>
            </p:nvSpPr>
            <p:spPr bwMode="auto">
              <a:xfrm>
                <a:off x="3629" y="1434"/>
                <a:ext cx="8" cy="1839"/>
              </a:xfrm>
              <a:prstGeom prst="rect">
                <a:avLst/>
              </a:prstGeom>
              <a:solidFill>
                <a:srgbClr val="F30000"/>
              </a:solidFill>
              <a:ln w="9525">
                <a:noFill/>
                <a:miter lim="800000"/>
                <a:headEnd/>
                <a:tailEnd/>
              </a:ln>
            </p:spPr>
            <p:txBody>
              <a:bodyPr/>
              <a:lstStyle/>
              <a:p>
                <a:endParaRPr lang="en-GB">
                  <a:latin typeface="Frutiger 55 Roman"/>
                </a:endParaRPr>
              </a:p>
            </p:txBody>
          </p:sp>
          <p:sp>
            <p:nvSpPr>
              <p:cNvPr id="36943" name="Rectangle 187"/>
              <p:cNvSpPr>
                <a:spLocks noChangeArrowheads="1"/>
              </p:cNvSpPr>
              <p:nvPr/>
            </p:nvSpPr>
            <p:spPr bwMode="auto">
              <a:xfrm>
                <a:off x="3637" y="1434"/>
                <a:ext cx="7" cy="1839"/>
              </a:xfrm>
              <a:prstGeom prst="rect">
                <a:avLst/>
              </a:prstGeom>
              <a:solidFill>
                <a:srgbClr val="F40000"/>
              </a:solidFill>
              <a:ln w="9525">
                <a:noFill/>
                <a:miter lim="800000"/>
                <a:headEnd/>
                <a:tailEnd/>
              </a:ln>
            </p:spPr>
            <p:txBody>
              <a:bodyPr/>
              <a:lstStyle/>
              <a:p>
                <a:endParaRPr lang="en-GB">
                  <a:latin typeface="Frutiger 55 Roman"/>
                </a:endParaRPr>
              </a:p>
            </p:txBody>
          </p:sp>
          <p:sp>
            <p:nvSpPr>
              <p:cNvPr id="36944" name="Rectangle 188"/>
              <p:cNvSpPr>
                <a:spLocks noChangeArrowheads="1"/>
              </p:cNvSpPr>
              <p:nvPr/>
            </p:nvSpPr>
            <p:spPr bwMode="auto">
              <a:xfrm>
                <a:off x="3644" y="1434"/>
                <a:ext cx="8" cy="1839"/>
              </a:xfrm>
              <a:prstGeom prst="rect">
                <a:avLst/>
              </a:prstGeom>
              <a:solidFill>
                <a:srgbClr val="F50000"/>
              </a:solidFill>
              <a:ln w="9525">
                <a:noFill/>
                <a:miter lim="800000"/>
                <a:headEnd/>
                <a:tailEnd/>
              </a:ln>
            </p:spPr>
            <p:txBody>
              <a:bodyPr/>
              <a:lstStyle/>
              <a:p>
                <a:endParaRPr lang="en-GB">
                  <a:latin typeface="Frutiger 55 Roman"/>
                </a:endParaRPr>
              </a:p>
            </p:txBody>
          </p:sp>
          <p:sp>
            <p:nvSpPr>
              <p:cNvPr id="36945" name="Rectangle 189"/>
              <p:cNvSpPr>
                <a:spLocks noChangeArrowheads="1"/>
              </p:cNvSpPr>
              <p:nvPr/>
            </p:nvSpPr>
            <p:spPr bwMode="auto">
              <a:xfrm>
                <a:off x="3652" y="1434"/>
                <a:ext cx="7" cy="1839"/>
              </a:xfrm>
              <a:prstGeom prst="rect">
                <a:avLst/>
              </a:prstGeom>
              <a:solidFill>
                <a:srgbClr val="F60000"/>
              </a:solidFill>
              <a:ln w="9525">
                <a:noFill/>
                <a:miter lim="800000"/>
                <a:headEnd/>
                <a:tailEnd/>
              </a:ln>
            </p:spPr>
            <p:txBody>
              <a:bodyPr/>
              <a:lstStyle/>
              <a:p>
                <a:endParaRPr lang="en-GB">
                  <a:latin typeface="Frutiger 55 Roman"/>
                </a:endParaRPr>
              </a:p>
            </p:txBody>
          </p:sp>
          <p:sp>
            <p:nvSpPr>
              <p:cNvPr id="36946" name="Rectangle 190"/>
              <p:cNvSpPr>
                <a:spLocks noChangeArrowheads="1"/>
              </p:cNvSpPr>
              <p:nvPr/>
            </p:nvSpPr>
            <p:spPr bwMode="auto">
              <a:xfrm>
                <a:off x="3659" y="1434"/>
                <a:ext cx="8" cy="1839"/>
              </a:xfrm>
              <a:prstGeom prst="rect">
                <a:avLst/>
              </a:prstGeom>
              <a:solidFill>
                <a:srgbClr val="F70000"/>
              </a:solidFill>
              <a:ln w="9525">
                <a:noFill/>
                <a:miter lim="800000"/>
                <a:headEnd/>
                <a:tailEnd/>
              </a:ln>
            </p:spPr>
            <p:txBody>
              <a:bodyPr/>
              <a:lstStyle/>
              <a:p>
                <a:endParaRPr lang="en-GB">
                  <a:latin typeface="Frutiger 55 Roman"/>
                </a:endParaRPr>
              </a:p>
            </p:txBody>
          </p:sp>
          <p:sp>
            <p:nvSpPr>
              <p:cNvPr id="36947" name="Rectangle 191"/>
              <p:cNvSpPr>
                <a:spLocks noChangeArrowheads="1"/>
              </p:cNvSpPr>
              <p:nvPr/>
            </p:nvSpPr>
            <p:spPr bwMode="auto">
              <a:xfrm>
                <a:off x="3667" y="1434"/>
                <a:ext cx="7" cy="1839"/>
              </a:xfrm>
              <a:prstGeom prst="rect">
                <a:avLst/>
              </a:prstGeom>
              <a:solidFill>
                <a:srgbClr val="F80000"/>
              </a:solidFill>
              <a:ln w="9525">
                <a:noFill/>
                <a:miter lim="800000"/>
                <a:headEnd/>
                <a:tailEnd/>
              </a:ln>
            </p:spPr>
            <p:txBody>
              <a:bodyPr/>
              <a:lstStyle/>
              <a:p>
                <a:endParaRPr lang="en-GB">
                  <a:latin typeface="Frutiger 55 Roman"/>
                </a:endParaRPr>
              </a:p>
            </p:txBody>
          </p:sp>
          <p:sp>
            <p:nvSpPr>
              <p:cNvPr id="36948" name="Rectangle 192"/>
              <p:cNvSpPr>
                <a:spLocks noChangeArrowheads="1"/>
              </p:cNvSpPr>
              <p:nvPr/>
            </p:nvSpPr>
            <p:spPr bwMode="auto">
              <a:xfrm>
                <a:off x="3674" y="1434"/>
                <a:ext cx="8" cy="1839"/>
              </a:xfrm>
              <a:prstGeom prst="rect">
                <a:avLst/>
              </a:prstGeom>
              <a:solidFill>
                <a:srgbClr val="F90000"/>
              </a:solidFill>
              <a:ln w="9525">
                <a:noFill/>
                <a:miter lim="800000"/>
                <a:headEnd/>
                <a:tailEnd/>
              </a:ln>
            </p:spPr>
            <p:txBody>
              <a:bodyPr/>
              <a:lstStyle/>
              <a:p>
                <a:endParaRPr lang="en-GB">
                  <a:latin typeface="Frutiger 55 Roman"/>
                </a:endParaRPr>
              </a:p>
            </p:txBody>
          </p:sp>
          <p:sp>
            <p:nvSpPr>
              <p:cNvPr id="36949" name="Rectangle 193"/>
              <p:cNvSpPr>
                <a:spLocks noChangeArrowheads="1"/>
              </p:cNvSpPr>
              <p:nvPr/>
            </p:nvSpPr>
            <p:spPr bwMode="auto">
              <a:xfrm>
                <a:off x="3682" y="1434"/>
                <a:ext cx="7" cy="1839"/>
              </a:xfrm>
              <a:prstGeom prst="rect">
                <a:avLst/>
              </a:prstGeom>
              <a:solidFill>
                <a:srgbClr val="F90000"/>
              </a:solidFill>
              <a:ln w="9525">
                <a:noFill/>
                <a:miter lim="800000"/>
                <a:headEnd/>
                <a:tailEnd/>
              </a:ln>
            </p:spPr>
            <p:txBody>
              <a:bodyPr/>
              <a:lstStyle/>
              <a:p>
                <a:endParaRPr lang="en-GB">
                  <a:latin typeface="Frutiger 55 Roman"/>
                </a:endParaRPr>
              </a:p>
            </p:txBody>
          </p:sp>
          <p:sp>
            <p:nvSpPr>
              <p:cNvPr id="36950" name="Rectangle 194"/>
              <p:cNvSpPr>
                <a:spLocks noChangeArrowheads="1"/>
              </p:cNvSpPr>
              <p:nvPr/>
            </p:nvSpPr>
            <p:spPr bwMode="auto">
              <a:xfrm>
                <a:off x="3689" y="1434"/>
                <a:ext cx="8" cy="1839"/>
              </a:xfrm>
              <a:prstGeom prst="rect">
                <a:avLst/>
              </a:prstGeom>
              <a:solidFill>
                <a:srgbClr val="FA0000"/>
              </a:solidFill>
              <a:ln w="9525">
                <a:noFill/>
                <a:miter lim="800000"/>
                <a:headEnd/>
                <a:tailEnd/>
              </a:ln>
            </p:spPr>
            <p:txBody>
              <a:bodyPr/>
              <a:lstStyle/>
              <a:p>
                <a:endParaRPr lang="en-GB">
                  <a:latin typeface="Frutiger 55 Roman"/>
                </a:endParaRPr>
              </a:p>
            </p:txBody>
          </p:sp>
          <p:sp>
            <p:nvSpPr>
              <p:cNvPr id="36951" name="Rectangle 195"/>
              <p:cNvSpPr>
                <a:spLocks noChangeArrowheads="1"/>
              </p:cNvSpPr>
              <p:nvPr/>
            </p:nvSpPr>
            <p:spPr bwMode="auto">
              <a:xfrm>
                <a:off x="3697" y="1434"/>
                <a:ext cx="7" cy="1839"/>
              </a:xfrm>
              <a:prstGeom prst="rect">
                <a:avLst/>
              </a:prstGeom>
              <a:solidFill>
                <a:srgbClr val="FB0000"/>
              </a:solidFill>
              <a:ln w="9525">
                <a:noFill/>
                <a:miter lim="800000"/>
                <a:headEnd/>
                <a:tailEnd/>
              </a:ln>
            </p:spPr>
            <p:txBody>
              <a:bodyPr/>
              <a:lstStyle/>
              <a:p>
                <a:endParaRPr lang="en-GB">
                  <a:latin typeface="Frutiger 55 Roman"/>
                </a:endParaRPr>
              </a:p>
            </p:txBody>
          </p:sp>
          <p:sp>
            <p:nvSpPr>
              <p:cNvPr id="36952" name="Rectangle 196"/>
              <p:cNvSpPr>
                <a:spLocks noChangeArrowheads="1"/>
              </p:cNvSpPr>
              <p:nvPr/>
            </p:nvSpPr>
            <p:spPr bwMode="auto">
              <a:xfrm>
                <a:off x="3704" y="1434"/>
                <a:ext cx="8" cy="1839"/>
              </a:xfrm>
              <a:prstGeom prst="rect">
                <a:avLst/>
              </a:prstGeom>
              <a:solidFill>
                <a:srgbClr val="FB0000"/>
              </a:solidFill>
              <a:ln w="9525">
                <a:noFill/>
                <a:miter lim="800000"/>
                <a:headEnd/>
                <a:tailEnd/>
              </a:ln>
            </p:spPr>
            <p:txBody>
              <a:bodyPr/>
              <a:lstStyle/>
              <a:p>
                <a:endParaRPr lang="en-GB">
                  <a:latin typeface="Frutiger 55 Roman"/>
                </a:endParaRPr>
              </a:p>
            </p:txBody>
          </p:sp>
          <p:sp>
            <p:nvSpPr>
              <p:cNvPr id="36953" name="Rectangle 197"/>
              <p:cNvSpPr>
                <a:spLocks noChangeArrowheads="1"/>
              </p:cNvSpPr>
              <p:nvPr/>
            </p:nvSpPr>
            <p:spPr bwMode="auto">
              <a:xfrm>
                <a:off x="3712" y="1434"/>
                <a:ext cx="7" cy="1839"/>
              </a:xfrm>
              <a:prstGeom prst="rect">
                <a:avLst/>
              </a:prstGeom>
              <a:solidFill>
                <a:srgbClr val="FC0000"/>
              </a:solidFill>
              <a:ln w="9525">
                <a:noFill/>
                <a:miter lim="800000"/>
                <a:headEnd/>
                <a:tailEnd/>
              </a:ln>
            </p:spPr>
            <p:txBody>
              <a:bodyPr/>
              <a:lstStyle/>
              <a:p>
                <a:endParaRPr lang="en-GB">
                  <a:latin typeface="Frutiger 55 Roman"/>
                </a:endParaRPr>
              </a:p>
            </p:txBody>
          </p:sp>
          <p:sp>
            <p:nvSpPr>
              <p:cNvPr id="36954" name="Rectangle 198"/>
              <p:cNvSpPr>
                <a:spLocks noChangeArrowheads="1"/>
              </p:cNvSpPr>
              <p:nvPr/>
            </p:nvSpPr>
            <p:spPr bwMode="auto">
              <a:xfrm>
                <a:off x="3719" y="1434"/>
                <a:ext cx="8" cy="1839"/>
              </a:xfrm>
              <a:prstGeom prst="rect">
                <a:avLst/>
              </a:prstGeom>
              <a:solidFill>
                <a:srgbClr val="FC0000"/>
              </a:solidFill>
              <a:ln w="9525">
                <a:noFill/>
                <a:miter lim="800000"/>
                <a:headEnd/>
                <a:tailEnd/>
              </a:ln>
            </p:spPr>
            <p:txBody>
              <a:bodyPr/>
              <a:lstStyle/>
              <a:p>
                <a:endParaRPr lang="en-GB">
                  <a:latin typeface="Frutiger 55 Roman"/>
                </a:endParaRPr>
              </a:p>
            </p:txBody>
          </p:sp>
          <p:sp>
            <p:nvSpPr>
              <p:cNvPr id="36955" name="Rectangle 199"/>
              <p:cNvSpPr>
                <a:spLocks noChangeArrowheads="1"/>
              </p:cNvSpPr>
              <p:nvPr/>
            </p:nvSpPr>
            <p:spPr bwMode="auto">
              <a:xfrm>
                <a:off x="3727" y="1434"/>
                <a:ext cx="7" cy="1839"/>
              </a:xfrm>
              <a:prstGeom prst="rect">
                <a:avLst/>
              </a:prstGeom>
              <a:solidFill>
                <a:srgbClr val="FD0000"/>
              </a:solidFill>
              <a:ln w="9525">
                <a:noFill/>
                <a:miter lim="800000"/>
                <a:headEnd/>
                <a:tailEnd/>
              </a:ln>
            </p:spPr>
            <p:txBody>
              <a:bodyPr/>
              <a:lstStyle/>
              <a:p>
                <a:endParaRPr lang="en-GB">
                  <a:latin typeface="Frutiger 55 Roman"/>
                </a:endParaRPr>
              </a:p>
            </p:txBody>
          </p:sp>
          <p:sp>
            <p:nvSpPr>
              <p:cNvPr id="36956" name="Rectangle 200"/>
              <p:cNvSpPr>
                <a:spLocks noChangeArrowheads="1"/>
              </p:cNvSpPr>
              <p:nvPr/>
            </p:nvSpPr>
            <p:spPr bwMode="auto">
              <a:xfrm>
                <a:off x="3734" y="1434"/>
                <a:ext cx="8" cy="1839"/>
              </a:xfrm>
              <a:prstGeom prst="rect">
                <a:avLst/>
              </a:prstGeom>
              <a:solidFill>
                <a:srgbClr val="FD0000"/>
              </a:solidFill>
              <a:ln w="9525">
                <a:noFill/>
                <a:miter lim="800000"/>
                <a:headEnd/>
                <a:tailEnd/>
              </a:ln>
            </p:spPr>
            <p:txBody>
              <a:bodyPr/>
              <a:lstStyle/>
              <a:p>
                <a:endParaRPr lang="en-GB">
                  <a:latin typeface="Frutiger 55 Roman"/>
                </a:endParaRPr>
              </a:p>
            </p:txBody>
          </p:sp>
          <p:sp>
            <p:nvSpPr>
              <p:cNvPr id="36957" name="Rectangle 201"/>
              <p:cNvSpPr>
                <a:spLocks noChangeArrowheads="1"/>
              </p:cNvSpPr>
              <p:nvPr/>
            </p:nvSpPr>
            <p:spPr bwMode="auto">
              <a:xfrm>
                <a:off x="3742" y="1434"/>
                <a:ext cx="7" cy="1839"/>
              </a:xfrm>
              <a:prstGeom prst="rect">
                <a:avLst/>
              </a:prstGeom>
              <a:solidFill>
                <a:srgbClr val="FD0000"/>
              </a:solidFill>
              <a:ln w="9525">
                <a:noFill/>
                <a:miter lim="800000"/>
                <a:headEnd/>
                <a:tailEnd/>
              </a:ln>
            </p:spPr>
            <p:txBody>
              <a:bodyPr/>
              <a:lstStyle/>
              <a:p>
                <a:endParaRPr lang="en-GB">
                  <a:latin typeface="Frutiger 55 Roman"/>
                </a:endParaRPr>
              </a:p>
            </p:txBody>
          </p:sp>
          <p:sp>
            <p:nvSpPr>
              <p:cNvPr id="36958" name="Rectangle 202"/>
              <p:cNvSpPr>
                <a:spLocks noChangeArrowheads="1"/>
              </p:cNvSpPr>
              <p:nvPr/>
            </p:nvSpPr>
            <p:spPr bwMode="auto">
              <a:xfrm>
                <a:off x="3749" y="1434"/>
                <a:ext cx="8" cy="1839"/>
              </a:xfrm>
              <a:prstGeom prst="rect">
                <a:avLst/>
              </a:prstGeom>
              <a:solidFill>
                <a:srgbClr val="FE0000"/>
              </a:solidFill>
              <a:ln w="9525">
                <a:noFill/>
                <a:miter lim="800000"/>
                <a:headEnd/>
                <a:tailEnd/>
              </a:ln>
            </p:spPr>
            <p:txBody>
              <a:bodyPr/>
              <a:lstStyle/>
              <a:p>
                <a:endParaRPr lang="en-GB">
                  <a:latin typeface="Frutiger 55 Roman"/>
                </a:endParaRPr>
              </a:p>
            </p:txBody>
          </p:sp>
          <p:sp>
            <p:nvSpPr>
              <p:cNvPr id="36959" name="Rectangle 203"/>
              <p:cNvSpPr>
                <a:spLocks noChangeArrowheads="1"/>
              </p:cNvSpPr>
              <p:nvPr/>
            </p:nvSpPr>
            <p:spPr bwMode="auto">
              <a:xfrm>
                <a:off x="3757" y="1434"/>
                <a:ext cx="7" cy="1839"/>
              </a:xfrm>
              <a:prstGeom prst="rect">
                <a:avLst/>
              </a:prstGeom>
              <a:solidFill>
                <a:srgbClr val="FE0000"/>
              </a:solidFill>
              <a:ln w="9525">
                <a:noFill/>
                <a:miter lim="800000"/>
                <a:headEnd/>
                <a:tailEnd/>
              </a:ln>
            </p:spPr>
            <p:txBody>
              <a:bodyPr/>
              <a:lstStyle/>
              <a:p>
                <a:endParaRPr lang="en-GB">
                  <a:latin typeface="Frutiger 55 Roman"/>
                </a:endParaRPr>
              </a:p>
            </p:txBody>
          </p:sp>
          <p:sp>
            <p:nvSpPr>
              <p:cNvPr id="36960" name="Rectangle 204"/>
              <p:cNvSpPr>
                <a:spLocks noChangeArrowheads="1"/>
              </p:cNvSpPr>
              <p:nvPr/>
            </p:nvSpPr>
            <p:spPr bwMode="auto">
              <a:xfrm>
                <a:off x="3764" y="1434"/>
                <a:ext cx="8" cy="1839"/>
              </a:xfrm>
              <a:prstGeom prst="rect">
                <a:avLst/>
              </a:prstGeom>
              <a:solidFill>
                <a:srgbClr val="FE0000"/>
              </a:solidFill>
              <a:ln w="9525">
                <a:noFill/>
                <a:miter lim="800000"/>
                <a:headEnd/>
                <a:tailEnd/>
              </a:ln>
            </p:spPr>
            <p:txBody>
              <a:bodyPr/>
              <a:lstStyle/>
              <a:p>
                <a:endParaRPr lang="en-GB">
                  <a:latin typeface="Frutiger 55 Roman"/>
                </a:endParaRPr>
              </a:p>
            </p:txBody>
          </p:sp>
          <p:sp>
            <p:nvSpPr>
              <p:cNvPr id="36961" name="Rectangle 205"/>
              <p:cNvSpPr>
                <a:spLocks noChangeArrowheads="1"/>
              </p:cNvSpPr>
              <p:nvPr/>
            </p:nvSpPr>
            <p:spPr bwMode="auto">
              <a:xfrm>
                <a:off x="3772" y="1434"/>
                <a:ext cx="7" cy="1839"/>
              </a:xfrm>
              <a:prstGeom prst="rect">
                <a:avLst/>
              </a:prstGeom>
              <a:solidFill>
                <a:srgbClr val="FF0000"/>
              </a:solidFill>
              <a:ln w="9525">
                <a:noFill/>
                <a:miter lim="800000"/>
                <a:headEnd/>
                <a:tailEnd/>
              </a:ln>
            </p:spPr>
            <p:txBody>
              <a:bodyPr/>
              <a:lstStyle/>
              <a:p>
                <a:endParaRPr lang="en-GB">
                  <a:latin typeface="Frutiger 55 Roman"/>
                </a:endParaRPr>
              </a:p>
            </p:txBody>
          </p:sp>
          <p:sp>
            <p:nvSpPr>
              <p:cNvPr id="36962" name="Rectangle 206"/>
              <p:cNvSpPr>
                <a:spLocks noChangeArrowheads="1"/>
              </p:cNvSpPr>
              <p:nvPr/>
            </p:nvSpPr>
            <p:spPr bwMode="auto">
              <a:xfrm>
                <a:off x="3779" y="1434"/>
                <a:ext cx="8" cy="1839"/>
              </a:xfrm>
              <a:prstGeom prst="rect">
                <a:avLst/>
              </a:prstGeom>
              <a:solidFill>
                <a:srgbClr val="FF0000"/>
              </a:solidFill>
              <a:ln w="9525">
                <a:noFill/>
                <a:miter lim="800000"/>
                <a:headEnd/>
                <a:tailEnd/>
              </a:ln>
            </p:spPr>
            <p:txBody>
              <a:bodyPr/>
              <a:lstStyle/>
              <a:p>
                <a:endParaRPr lang="en-GB">
                  <a:latin typeface="Frutiger 55 Roman"/>
                </a:endParaRPr>
              </a:p>
            </p:txBody>
          </p:sp>
          <p:sp>
            <p:nvSpPr>
              <p:cNvPr id="36963" name="Rectangle 207"/>
              <p:cNvSpPr>
                <a:spLocks noChangeArrowheads="1"/>
              </p:cNvSpPr>
              <p:nvPr/>
            </p:nvSpPr>
            <p:spPr bwMode="auto">
              <a:xfrm>
                <a:off x="3787" y="1434"/>
                <a:ext cx="7" cy="1839"/>
              </a:xfrm>
              <a:prstGeom prst="rect">
                <a:avLst/>
              </a:prstGeom>
              <a:solidFill>
                <a:srgbClr val="FE0000"/>
              </a:solidFill>
              <a:ln w="9525">
                <a:noFill/>
                <a:miter lim="800000"/>
                <a:headEnd/>
                <a:tailEnd/>
              </a:ln>
            </p:spPr>
            <p:txBody>
              <a:bodyPr/>
              <a:lstStyle/>
              <a:p>
                <a:endParaRPr lang="en-GB">
                  <a:latin typeface="Frutiger 55 Roman"/>
                </a:endParaRPr>
              </a:p>
            </p:txBody>
          </p:sp>
          <p:sp>
            <p:nvSpPr>
              <p:cNvPr id="36964" name="Rectangle 208"/>
              <p:cNvSpPr>
                <a:spLocks noChangeArrowheads="1"/>
              </p:cNvSpPr>
              <p:nvPr/>
            </p:nvSpPr>
            <p:spPr bwMode="auto">
              <a:xfrm>
                <a:off x="3794" y="1434"/>
                <a:ext cx="8" cy="1839"/>
              </a:xfrm>
              <a:prstGeom prst="rect">
                <a:avLst/>
              </a:prstGeom>
              <a:solidFill>
                <a:srgbClr val="FE0000"/>
              </a:solidFill>
              <a:ln w="9525">
                <a:noFill/>
                <a:miter lim="800000"/>
                <a:headEnd/>
                <a:tailEnd/>
              </a:ln>
            </p:spPr>
            <p:txBody>
              <a:bodyPr/>
              <a:lstStyle/>
              <a:p>
                <a:endParaRPr lang="en-GB">
                  <a:latin typeface="Frutiger 55 Roman"/>
                </a:endParaRPr>
              </a:p>
            </p:txBody>
          </p:sp>
          <p:sp>
            <p:nvSpPr>
              <p:cNvPr id="36965" name="Rectangle 209"/>
              <p:cNvSpPr>
                <a:spLocks noChangeArrowheads="1"/>
              </p:cNvSpPr>
              <p:nvPr/>
            </p:nvSpPr>
            <p:spPr bwMode="auto">
              <a:xfrm>
                <a:off x="3802" y="1434"/>
                <a:ext cx="7" cy="1839"/>
              </a:xfrm>
              <a:prstGeom prst="rect">
                <a:avLst/>
              </a:prstGeom>
              <a:solidFill>
                <a:srgbClr val="FD0000"/>
              </a:solidFill>
              <a:ln w="9525">
                <a:noFill/>
                <a:miter lim="800000"/>
                <a:headEnd/>
                <a:tailEnd/>
              </a:ln>
            </p:spPr>
            <p:txBody>
              <a:bodyPr/>
              <a:lstStyle/>
              <a:p>
                <a:endParaRPr lang="en-GB">
                  <a:latin typeface="Frutiger 55 Roman"/>
                </a:endParaRPr>
              </a:p>
            </p:txBody>
          </p:sp>
          <p:sp>
            <p:nvSpPr>
              <p:cNvPr id="36966" name="Rectangle 210"/>
              <p:cNvSpPr>
                <a:spLocks noChangeArrowheads="1"/>
              </p:cNvSpPr>
              <p:nvPr/>
            </p:nvSpPr>
            <p:spPr bwMode="auto">
              <a:xfrm>
                <a:off x="3809" y="1434"/>
                <a:ext cx="8" cy="1839"/>
              </a:xfrm>
              <a:prstGeom prst="rect">
                <a:avLst/>
              </a:prstGeom>
              <a:solidFill>
                <a:srgbClr val="FD0000"/>
              </a:solidFill>
              <a:ln w="9525">
                <a:noFill/>
                <a:miter lim="800000"/>
                <a:headEnd/>
                <a:tailEnd/>
              </a:ln>
            </p:spPr>
            <p:txBody>
              <a:bodyPr/>
              <a:lstStyle/>
              <a:p>
                <a:endParaRPr lang="en-GB">
                  <a:latin typeface="Frutiger 55 Roman"/>
                </a:endParaRPr>
              </a:p>
            </p:txBody>
          </p:sp>
          <p:sp>
            <p:nvSpPr>
              <p:cNvPr id="36967" name="Rectangle 211"/>
              <p:cNvSpPr>
                <a:spLocks noChangeArrowheads="1"/>
              </p:cNvSpPr>
              <p:nvPr/>
            </p:nvSpPr>
            <p:spPr bwMode="auto">
              <a:xfrm>
                <a:off x="3817" y="1434"/>
                <a:ext cx="7" cy="1839"/>
              </a:xfrm>
              <a:prstGeom prst="rect">
                <a:avLst/>
              </a:prstGeom>
              <a:solidFill>
                <a:srgbClr val="FD0000"/>
              </a:solidFill>
              <a:ln w="9525">
                <a:noFill/>
                <a:miter lim="800000"/>
                <a:headEnd/>
                <a:tailEnd/>
              </a:ln>
            </p:spPr>
            <p:txBody>
              <a:bodyPr/>
              <a:lstStyle/>
              <a:p>
                <a:endParaRPr lang="en-GB">
                  <a:latin typeface="Frutiger 55 Roman"/>
                </a:endParaRPr>
              </a:p>
            </p:txBody>
          </p:sp>
          <p:sp>
            <p:nvSpPr>
              <p:cNvPr id="36968" name="Rectangle 212"/>
              <p:cNvSpPr>
                <a:spLocks noChangeArrowheads="1"/>
              </p:cNvSpPr>
              <p:nvPr/>
            </p:nvSpPr>
            <p:spPr bwMode="auto">
              <a:xfrm>
                <a:off x="3824" y="1434"/>
                <a:ext cx="8" cy="1839"/>
              </a:xfrm>
              <a:prstGeom prst="rect">
                <a:avLst/>
              </a:prstGeom>
              <a:solidFill>
                <a:srgbClr val="FC0000"/>
              </a:solidFill>
              <a:ln w="9525">
                <a:noFill/>
                <a:miter lim="800000"/>
                <a:headEnd/>
                <a:tailEnd/>
              </a:ln>
            </p:spPr>
            <p:txBody>
              <a:bodyPr/>
              <a:lstStyle/>
              <a:p>
                <a:endParaRPr lang="en-GB">
                  <a:latin typeface="Frutiger 55 Roman"/>
                </a:endParaRPr>
              </a:p>
            </p:txBody>
          </p:sp>
          <p:sp>
            <p:nvSpPr>
              <p:cNvPr id="36969" name="Rectangle 213"/>
              <p:cNvSpPr>
                <a:spLocks noChangeArrowheads="1"/>
              </p:cNvSpPr>
              <p:nvPr/>
            </p:nvSpPr>
            <p:spPr bwMode="auto">
              <a:xfrm>
                <a:off x="3832" y="1434"/>
                <a:ext cx="7" cy="1839"/>
              </a:xfrm>
              <a:prstGeom prst="rect">
                <a:avLst/>
              </a:prstGeom>
              <a:solidFill>
                <a:srgbClr val="FC0000"/>
              </a:solidFill>
              <a:ln w="9525">
                <a:noFill/>
                <a:miter lim="800000"/>
                <a:headEnd/>
                <a:tailEnd/>
              </a:ln>
            </p:spPr>
            <p:txBody>
              <a:bodyPr/>
              <a:lstStyle/>
              <a:p>
                <a:endParaRPr lang="en-GB">
                  <a:latin typeface="Frutiger 55 Roman"/>
                </a:endParaRPr>
              </a:p>
            </p:txBody>
          </p:sp>
          <p:sp>
            <p:nvSpPr>
              <p:cNvPr id="36970" name="Rectangle 214"/>
              <p:cNvSpPr>
                <a:spLocks noChangeArrowheads="1"/>
              </p:cNvSpPr>
              <p:nvPr/>
            </p:nvSpPr>
            <p:spPr bwMode="auto">
              <a:xfrm>
                <a:off x="3839" y="1434"/>
                <a:ext cx="8" cy="1839"/>
              </a:xfrm>
              <a:prstGeom prst="rect">
                <a:avLst/>
              </a:prstGeom>
              <a:solidFill>
                <a:srgbClr val="FB0000"/>
              </a:solidFill>
              <a:ln w="9525">
                <a:noFill/>
                <a:miter lim="800000"/>
                <a:headEnd/>
                <a:tailEnd/>
              </a:ln>
            </p:spPr>
            <p:txBody>
              <a:bodyPr/>
              <a:lstStyle/>
              <a:p>
                <a:endParaRPr lang="en-GB">
                  <a:latin typeface="Frutiger 55 Roman"/>
                </a:endParaRPr>
              </a:p>
            </p:txBody>
          </p:sp>
          <p:sp>
            <p:nvSpPr>
              <p:cNvPr id="36971" name="Rectangle 215"/>
              <p:cNvSpPr>
                <a:spLocks noChangeArrowheads="1"/>
              </p:cNvSpPr>
              <p:nvPr/>
            </p:nvSpPr>
            <p:spPr bwMode="auto">
              <a:xfrm>
                <a:off x="3847" y="1434"/>
                <a:ext cx="7" cy="1839"/>
              </a:xfrm>
              <a:prstGeom prst="rect">
                <a:avLst/>
              </a:prstGeom>
              <a:solidFill>
                <a:srgbClr val="FB0000"/>
              </a:solidFill>
              <a:ln w="9525">
                <a:noFill/>
                <a:miter lim="800000"/>
                <a:headEnd/>
                <a:tailEnd/>
              </a:ln>
            </p:spPr>
            <p:txBody>
              <a:bodyPr/>
              <a:lstStyle/>
              <a:p>
                <a:endParaRPr lang="en-GB">
                  <a:latin typeface="Frutiger 55 Roman"/>
                </a:endParaRPr>
              </a:p>
            </p:txBody>
          </p:sp>
          <p:sp>
            <p:nvSpPr>
              <p:cNvPr id="36972" name="Rectangle 216"/>
              <p:cNvSpPr>
                <a:spLocks noChangeArrowheads="1"/>
              </p:cNvSpPr>
              <p:nvPr/>
            </p:nvSpPr>
            <p:spPr bwMode="auto">
              <a:xfrm>
                <a:off x="3854" y="1434"/>
                <a:ext cx="8" cy="1839"/>
              </a:xfrm>
              <a:prstGeom prst="rect">
                <a:avLst/>
              </a:prstGeom>
              <a:solidFill>
                <a:srgbClr val="FA0000"/>
              </a:solidFill>
              <a:ln w="9525">
                <a:noFill/>
                <a:miter lim="800000"/>
                <a:headEnd/>
                <a:tailEnd/>
              </a:ln>
            </p:spPr>
            <p:txBody>
              <a:bodyPr/>
              <a:lstStyle/>
              <a:p>
                <a:endParaRPr lang="en-GB">
                  <a:latin typeface="Frutiger 55 Roman"/>
                </a:endParaRPr>
              </a:p>
            </p:txBody>
          </p:sp>
          <p:sp>
            <p:nvSpPr>
              <p:cNvPr id="36973" name="Rectangle 217"/>
              <p:cNvSpPr>
                <a:spLocks noChangeArrowheads="1"/>
              </p:cNvSpPr>
              <p:nvPr/>
            </p:nvSpPr>
            <p:spPr bwMode="auto">
              <a:xfrm>
                <a:off x="3862" y="1434"/>
                <a:ext cx="7" cy="1839"/>
              </a:xfrm>
              <a:prstGeom prst="rect">
                <a:avLst/>
              </a:prstGeom>
              <a:solidFill>
                <a:srgbClr val="F90000"/>
              </a:solidFill>
              <a:ln w="9525">
                <a:noFill/>
                <a:miter lim="800000"/>
                <a:headEnd/>
                <a:tailEnd/>
              </a:ln>
            </p:spPr>
            <p:txBody>
              <a:bodyPr/>
              <a:lstStyle/>
              <a:p>
                <a:endParaRPr lang="en-GB">
                  <a:latin typeface="Frutiger 55 Roman"/>
                </a:endParaRPr>
              </a:p>
            </p:txBody>
          </p:sp>
          <p:sp>
            <p:nvSpPr>
              <p:cNvPr id="36974" name="Rectangle 218"/>
              <p:cNvSpPr>
                <a:spLocks noChangeArrowheads="1"/>
              </p:cNvSpPr>
              <p:nvPr/>
            </p:nvSpPr>
            <p:spPr bwMode="auto">
              <a:xfrm>
                <a:off x="3869" y="1434"/>
                <a:ext cx="8" cy="1839"/>
              </a:xfrm>
              <a:prstGeom prst="rect">
                <a:avLst/>
              </a:prstGeom>
              <a:solidFill>
                <a:srgbClr val="F90000"/>
              </a:solidFill>
              <a:ln w="9525">
                <a:noFill/>
                <a:miter lim="800000"/>
                <a:headEnd/>
                <a:tailEnd/>
              </a:ln>
            </p:spPr>
            <p:txBody>
              <a:bodyPr/>
              <a:lstStyle/>
              <a:p>
                <a:endParaRPr lang="en-GB">
                  <a:latin typeface="Frutiger 55 Roman"/>
                </a:endParaRPr>
              </a:p>
            </p:txBody>
          </p:sp>
          <p:sp>
            <p:nvSpPr>
              <p:cNvPr id="36975" name="Rectangle 219"/>
              <p:cNvSpPr>
                <a:spLocks noChangeArrowheads="1"/>
              </p:cNvSpPr>
              <p:nvPr/>
            </p:nvSpPr>
            <p:spPr bwMode="auto">
              <a:xfrm>
                <a:off x="3877" y="1434"/>
                <a:ext cx="7" cy="1839"/>
              </a:xfrm>
              <a:prstGeom prst="rect">
                <a:avLst/>
              </a:prstGeom>
              <a:solidFill>
                <a:srgbClr val="F80000"/>
              </a:solidFill>
              <a:ln w="9525">
                <a:noFill/>
                <a:miter lim="800000"/>
                <a:headEnd/>
                <a:tailEnd/>
              </a:ln>
            </p:spPr>
            <p:txBody>
              <a:bodyPr/>
              <a:lstStyle/>
              <a:p>
                <a:endParaRPr lang="en-GB">
                  <a:latin typeface="Frutiger 55 Roman"/>
                </a:endParaRPr>
              </a:p>
            </p:txBody>
          </p:sp>
          <p:sp>
            <p:nvSpPr>
              <p:cNvPr id="36976" name="Rectangle 220"/>
              <p:cNvSpPr>
                <a:spLocks noChangeArrowheads="1"/>
              </p:cNvSpPr>
              <p:nvPr/>
            </p:nvSpPr>
            <p:spPr bwMode="auto">
              <a:xfrm>
                <a:off x="3884" y="1434"/>
                <a:ext cx="8" cy="1839"/>
              </a:xfrm>
              <a:prstGeom prst="rect">
                <a:avLst/>
              </a:prstGeom>
              <a:solidFill>
                <a:srgbClr val="F70000"/>
              </a:solidFill>
              <a:ln w="9525">
                <a:noFill/>
                <a:miter lim="800000"/>
                <a:headEnd/>
                <a:tailEnd/>
              </a:ln>
            </p:spPr>
            <p:txBody>
              <a:bodyPr/>
              <a:lstStyle/>
              <a:p>
                <a:endParaRPr lang="en-GB">
                  <a:latin typeface="Frutiger 55 Roman"/>
                </a:endParaRPr>
              </a:p>
            </p:txBody>
          </p:sp>
          <p:sp>
            <p:nvSpPr>
              <p:cNvPr id="36977" name="Rectangle 221"/>
              <p:cNvSpPr>
                <a:spLocks noChangeArrowheads="1"/>
              </p:cNvSpPr>
              <p:nvPr/>
            </p:nvSpPr>
            <p:spPr bwMode="auto">
              <a:xfrm>
                <a:off x="3892" y="1434"/>
                <a:ext cx="7" cy="1839"/>
              </a:xfrm>
              <a:prstGeom prst="rect">
                <a:avLst/>
              </a:prstGeom>
              <a:solidFill>
                <a:srgbClr val="F60000"/>
              </a:solidFill>
              <a:ln w="9525">
                <a:noFill/>
                <a:miter lim="800000"/>
                <a:headEnd/>
                <a:tailEnd/>
              </a:ln>
            </p:spPr>
            <p:txBody>
              <a:bodyPr/>
              <a:lstStyle/>
              <a:p>
                <a:endParaRPr lang="en-GB">
                  <a:latin typeface="Frutiger 55 Roman"/>
                </a:endParaRPr>
              </a:p>
            </p:txBody>
          </p:sp>
          <p:sp>
            <p:nvSpPr>
              <p:cNvPr id="36978" name="Rectangle 222"/>
              <p:cNvSpPr>
                <a:spLocks noChangeArrowheads="1"/>
              </p:cNvSpPr>
              <p:nvPr/>
            </p:nvSpPr>
            <p:spPr bwMode="auto">
              <a:xfrm>
                <a:off x="3899" y="1434"/>
                <a:ext cx="8" cy="1839"/>
              </a:xfrm>
              <a:prstGeom prst="rect">
                <a:avLst/>
              </a:prstGeom>
              <a:solidFill>
                <a:srgbClr val="F50000"/>
              </a:solidFill>
              <a:ln w="9525">
                <a:noFill/>
                <a:miter lim="800000"/>
                <a:headEnd/>
                <a:tailEnd/>
              </a:ln>
            </p:spPr>
            <p:txBody>
              <a:bodyPr/>
              <a:lstStyle/>
              <a:p>
                <a:endParaRPr lang="en-GB">
                  <a:latin typeface="Frutiger 55 Roman"/>
                </a:endParaRPr>
              </a:p>
            </p:txBody>
          </p:sp>
          <p:sp>
            <p:nvSpPr>
              <p:cNvPr id="36979" name="Rectangle 223"/>
              <p:cNvSpPr>
                <a:spLocks noChangeArrowheads="1"/>
              </p:cNvSpPr>
              <p:nvPr/>
            </p:nvSpPr>
            <p:spPr bwMode="auto">
              <a:xfrm>
                <a:off x="3907" y="1434"/>
                <a:ext cx="8" cy="1839"/>
              </a:xfrm>
              <a:prstGeom prst="rect">
                <a:avLst/>
              </a:prstGeom>
              <a:solidFill>
                <a:srgbClr val="F40000"/>
              </a:solidFill>
              <a:ln w="9525">
                <a:noFill/>
                <a:miter lim="800000"/>
                <a:headEnd/>
                <a:tailEnd/>
              </a:ln>
            </p:spPr>
            <p:txBody>
              <a:bodyPr/>
              <a:lstStyle/>
              <a:p>
                <a:endParaRPr lang="en-GB">
                  <a:latin typeface="Frutiger 55 Roman"/>
                </a:endParaRPr>
              </a:p>
            </p:txBody>
          </p:sp>
          <p:sp>
            <p:nvSpPr>
              <p:cNvPr id="36980" name="Rectangle 224"/>
              <p:cNvSpPr>
                <a:spLocks noChangeArrowheads="1"/>
              </p:cNvSpPr>
              <p:nvPr/>
            </p:nvSpPr>
            <p:spPr bwMode="auto">
              <a:xfrm>
                <a:off x="3915" y="1434"/>
                <a:ext cx="7" cy="1839"/>
              </a:xfrm>
              <a:prstGeom prst="rect">
                <a:avLst/>
              </a:prstGeom>
              <a:solidFill>
                <a:srgbClr val="F30000"/>
              </a:solidFill>
              <a:ln w="9525">
                <a:noFill/>
                <a:miter lim="800000"/>
                <a:headEnd/>
                <a:tailEnd/>
              </a:ln>
            </p:spPr>
            <p:txBody>
              <a:bodyPr/>
              <a:lstStyle/>
              <a:p>
                <a:endParaRPr lang="en-GB">
                  <a:latin typeface="Frutiger 55 Roman"/>
                </a:endParaRPr>
              </a:p>
            </p:txBody>
          </p:sp>
          <p:sp>
            <p:nvSpPr>
              <p:cNvPr id="36981" name="Rectangle 225"/>
              <p:cNvSpPr>
                <a:spLocks noChangeArrowheads="1"/>
              </p:cNvSpPr>
              <p:nvPr/>
            </p:nvSpPr>
            <p:spPr bwMode="auto">
              <a:xfrm>
                <a:off x="3922" y="1434"/>
                <a:ext cx="8" cy="1839"/>
              </a:xfrm>
              <a:prstGeom prst="rect">
                <a:avLst/>
              </a:prstGeom>
              <a:solidFill>
                <a:srgbClr val="F20000"/>
              </a:solidFill>
              <a:ln w="9525">
                <a:noFill/>
                <a:miter lim="800000"/>
                <a:headEnd/>
                <a:tailEnd/>
              </a:ln>
            </p:spPr>
            <p:txBody>
              <a:bodyPr/>
              <a:lstStyle/>
              <a:p>
                <a:endParaRPr lang="en-GB">
                  <a:latin typeface="Frutiger 55 Roman"/>
                </a:endParaRPr>
              </a:p>
            </p:txBody>
          </p:sp>
          <p:sp>
            <p:nvSpPr>
              <p:cNvPr id="36982" name="Rectangle 226"/>
              <p:cNvSpPr>
                <a:spLocks noChangeArrowheads="1"/>
              </p:cNvSpPr>
              <p:nvPr/>
            </p:nvSpPr>
            <p:spPr bwMode="auto">
              <a:xfrm>
                <a:off x="3930" y="1434"/>
                <a:ext cx="7" cy="1839"/>
              </a:xfrm>
              <a:prstGeom prst="rect">
                <a:avLst/>
              </a:prstGeom>
              <a:solidFill>
                <a:srgbClr val="F00000"/>
              </a:solidFill>
              <a:ln w="9525">
                <a:noFill/>
                <a:miter lim="800000"/>
                <a:headEnd/>
                <a:tailEnd/>
              </a:ln>
            </p:spPr>
            <p:txBody>
              <a:bodyPr/>
              <a:lstStyle/>
              <a:p>
                <a:endParaRPr lang="en-GB">
                  <a:latin typeface="Frutiger 55 Roman"/>
                </a:endParaRPr>
              </a:p>
            </p:txBody>
          </p:sp>
          <p:sp>
            <p:nvSpPr>
              <p:cNvPr id="36983" name="Rectangle 227"/>
              <p:cNvSpPr>
                <a:spLocks noChangeArrowheads="1"/>
              </p:cNvSpPr>
              <p:nvPr/>
            </p:nvSpPr>
            <p:spPr bwMode="auto">
              <a:xfrm>
                <a:off x="3937" y="1434"/>
                <a:ext cx="8" cy="1839"/>
              </a:xfrm>
              <a:prstGeom prst="rect">
                <a:avLst/>
              </a:prstGeom>
              <a:solidFill>
                <a:srgbClr val="EF0000"/>
              </a:solidFill>
              <a:ln w="9525">
                <a:noFill/>
                <a:miter lim="800000"/>
                <a:headEnd/>
                <a:tailEnd/>
              </a:ln>
            </p:spPr>
            <p:txBody>
              <a:bodyPr/>
              <a:lstStyle/>
              <a:p>
                <a:endParaRPr lang="en-GB">
                  <a:latin typeface="Frutiger 55 Roman"/>
                </a:endParaRPr>
              </a:p>
            </p:txBody>
          </p:sp>
          <p:sp>
            <p:nvSpPr>
              <p:cNvPr id="36984" name="Rectangle 228"/>
              <p:cNvSpPr>
                <a:spLocks noChangeArrowheads="1"/>
              </p:cNvSpPr>
              <p:nvPr/>
            </p:nvSpPr>
            <p:spPr bwMode="auto">
              <a:xfrm>
                <a:off x="3945" y="1434"/>
                <a:ext cx="7" cy="1839"/>
              </a:xfrm>
              <a:prstGeom prst="rect">
                <a:avLst/>
              </a:prstGeom>
              <a:solidFill>
                <a:srgbClr val="EE0000"/>
              </a:solidFill>
              <a:ln w="9525">
                <a:noFill/>
                <a:miter lim="800000"/>
                <a:headEnd/>
                <a:tailEnd/>
              </a:ln>
            </p:spPr>
            <p:txBody>
              <a:bodyPr/>
              <a:lstStyle/>
              <a:p>
                <a:endParaRPr lang="en-GB">
                  <a:latin typeface="Frutiger 55 Roman"/>
                </a:endParaRPr>
              </a:p>
            </p:txBody>
          </p:sp>
          <p:sp>
            <p:nvSpPr>
              <p:cNvPr id="36985" name="Rectangle 229"/>
              <p:cNvSpPr>
                <a:spLocks noChangeArrowheads="1"/>
              </p:cNvSpPr>
              <p:nvPr/>
            </p:nvSpPr>
            <p:spPr bwMode="auto">
              <a:xfrm>
                <a:off x="3952" y="1434"/>
                <a:ext cx="8" cy="1839"/>
              </a:xfrm>
              <a:prstGeom prst="rect">
                <a:avLst/>
              </a:prstGeom>
              <a:solidFill>
                <a:srgbClr val="EC0000"/>
              </a:solidFill>
              <a:ln w="9525">
                <a:noFill/>
                <a:miter lim="800000"/>
                <a:headEnd/>
                <a:tailEnd/>
              </a:ln>
            </p:spPr>
            <p:txBody>
              <a:bodyPr/>
              <a:lstStyle/>
              <a:p>
                <a:endParaRPr lang="en-GB">
                  <a:latin typeface="Frutiger 55 Roman"/>
                </a:endParaRPr>
              </a:p>
            </p:txBody>
          </p:sp>
          <p:sp>
            <p:nvSpPr>
              <p:cNvPr id="36986" name="Rectangle 230"/>
              <p:cNvSpPr>
                <a:spLocks noChangeArrowheads="1"/>
              </p:cNvSpPr>
              <p:nvPr/>
            </p:nvSpPr>
            <p:spPr bwMode="auto">
              <a:xfrm>
                <a:off x="3960" y="1434"/>
                <a:ext cx="7" cy="1839"/>
              </a:xfrm>
              <a:prstGeom prst="rect">
                <a:avLst/>
              </a:prstGeom>
              <a:solidFill>
                <a:srgbClr val="EB0000"/>
              </a:solidFill>
              <a:ln w="9525">
                <a:noFill/>
                <a:miter lim="800000"/>
                <a:headEnd/>
                <a:tailEnd/>
              </a:ln>
            </p:spPr>
            <p:txBody>
              <a:bodyPr/>
              <a:lstStyle/>
              <a:p>
                <a:endParaRPr lang="en-GB">
                  <a:latin typeface="Frutiger 55 Roman"/>
                </a:endParaRPr>
              </a:p>
            </p:txBody>
          </p:sp>
          <p:sp>
            <p:nvSpPr>
              <p:cNvPr id="36987" name="Rectangle 231"/>
              <p:cNvSpPr>
                <a:spLocks noChangeArrowheads="1"/>
              </p:cNvSpPr>
              <p:nvPr/>
            </p:nvSpPr>
            <p:spPr bwMode="auto">
              <a:xfrm>
                <a:off x="3967" y="1434"/>
                <a:ext cx="8" cy="1839"/>
              </a:xfrm>
              <a:prstGeom prst="rect">
                <a:avLst/>
              </a:prstGeom>
              <a:solidFill>
                <a:srgbClr val="E90000"/>
              </a:solidFill>
              <a:ln w="9525">
                <a:noFill/>
                <a:miter lim="800000"/>
                <a:headEnd/>
                <a:tailEnd/>
              </a:ln>
            </p:spPr>
            <p:txBody>
              <a:bodyPr/>
              <a:lstStyle/>
              <a:p>
                <a:endParaRPr lang="en-GB">
                  <a:latin typeface="Frutiger 55 Roman"/>
                </a:endParaRPr>
              </a:p>
            </p:txBody>
          </p:sp>
          <p:sp>
            <p:nvSpPr>
              <p:cNvPr id="36988" name="Rectangle 232"/>
              <p:cNvSpPr>
                <a:spLocks noChangeArrowheads="1"/>
              </p:cNvSpPr>
              <p:nvPr/>
            </p:nvSpPr>
            <p:spPr bwMode="auto">
              <a:xfrm>
                <a:off x="3975" y="1434"/>
                <a:ext cx="7" cy="1839"/>
              </a:xfrm>
              <a:prstGeom prst="rect">
                <a:avLst/>
              </a:prstGeom>
              <a:solidFill>
                <a:srgbClr val="E80000"/>
              </a:solidFill>
              <a:ln w="9525">
                <a:noFill/>
                <a:miter lim="800000"/>
                <a:headEnd/>
                <a:tailEnd/>
              </a:ln>
            </p:spPr>
            <p:txBody>
              <a:bodyPr/>
              <a:lstStyle/>
              <a:p>
                <a:endParaRPr lang="en-GB">
                  <a:latin typeface="Frutiger 55 Roman"/>
                </a:endParaRPr>
              </a:p>
            </p:txBody>
          </p:sp>
          <p:sp>
            <p:nvSpPr>
              <p:cNvPr id="36989" name="Rectangle 233"/>
              <p:cNvSpPr>
                <a:spLocks noChangeArrowheads="1"/>
              </p:cNvSpPr>
              <p:nvPr/>
            </p:nvSpPr>
            <p:spPr bwMode="auto">
              <a:xfrm>
                <a:off x="3982" y="1434"/>
                <a:ext cx="8" cy="1839"/>
              </a:xfrm>
              <a:prstGeom prst="rect">
                <a:avLst/>
              </a:prstGeom>
              <a:solidFill>
                <a:srgbClr val="E60000"/>
              </a:solidFill>
              <a:ln w="9525">
                <a:noFill/>
                <a:miter lim="800000"/>
                <a:headEnd/>
                <a:tailEnd/>
              </a:ln>
            </p:spPr>
            <p:txBody>
              <a:bodyPr/>
              <a:lstStyle/>
              <a:p>
                <a:endParaRPr lang="en-GB">
                  <a:latin typeface="Frutiger 55 Roman"/>
                </a:endParaRPr>
              </a:p>
            </p:txBody>
          </p:sp>
          <p:sp>
            <p:nvSpPr>
              <p:cNvPr id="36990" name="Rectangle 234"/>
              <p:cNvSpPr>
                <a:spLocks noChangeArrowheads="1"/>
              </p:cNvSpPr>
              <p:nvPr/>
            </p:nvSpPr>
            <p:spPr bwMode="auto">
              <a:xfrm>
                <a:off x="3990" y="1434"/>
                <a:ext cx="7" cy="1839"/>
              </a:xfrm>
              <a:prstGeom prst="rect">
                <a:avLst/>
              </a:prstGeom>
              <a:solidFill>
                <a:srgbClr val="E40000"/>
              </a:solidFill>
              <a:ln w="9525">
                <a:noFill/>
                <a:miter lim="800000"/>
                <a:headEnd/>
                <a:tailEnd/>
              </a:ln>
            </p:spPr>
            <p:txBody>
              <a:bodyPr/>
              <a:lstStyle/>
              <a:p>
                <a:endParaRPr lang="en-GB">
                  <a:latin typeface="Frutiger 55 Roman"/>
                </a:endParaRPr>
              </a:p>
            </p:txBody>
          </p:sp>
          <p:sp>
            <p:nvSpPr>
              <p:cNvPr id="36991" name="Rectangle 235"/>
              <p:cNvSpPr>
                <a:spLocks noChangeArrowheads="1"/>
              </p:cNvSpPr>
              <p:nvPr/>
            </p:nvSpPr>
            <p:spPr bwMode="auto">
              <a:xfrm>
                <a:off x="3997" y="1434"/>
                <a:ext cx="8" cy="1839"/>
              </a:xfrm>
              <a:prstGeom prst="rect">
                <a:avLst/>
              </a:prstGeom>
              <a:solidFill>
                <a:srgbClr val="E20000"/>
              </a:solidFill>
              <a:ln w="9525">
                <a:noFill/>
                <a:miter lim="800000"/>
                <a:headEnd/>
                <a:tailEnd/>
              </a:ln>
            </p:spPr>
            <p:txBody>
              <a:bodyPr/>
              <a:lstStyle/>
              <a:p>
                <a:endParaRPr lang="en-GB">
                  <a:latin typeface="Frutiger 55 Roman"/>
                </a:endParaRPr>
              </a:p>
            </p:txBody>
          </p:sp>
          <p:sp>
            <p:nvSpPr>
              <p:cNvPr id="36992" name="Rectangle 236"/>
              <p:cNvSpPr>
                <a:spLocks noChangeArrowheads="1"/>
              </p:cNvSpPr>
              <p:nvPr/>
            </p:nvSpPr>
            <p:spPr bwMode="auto">
              <a:xfrm>
                <a:off x="4005" y="1434"/>
                <a:ext cx="7" cy="1839"/>
              </a:xfrm>
              <a:prstGeom prst="rect">
                <a:avLst/>
              </a:prstGeom>
              <a:solidFill>
                <a:srgbClr val="E10000"/>
              </a:solidFill>
              <a:ln w="9525">
                <a:noFill/>
                <a:miter lim="800000"/>
                <a:headEnd/>
                <a:tailEnd/>
              </a:ln>
            </p:spPr>
            <p:txBody>
              <a:bodyPr/>
              <a:lstStyle/>
              <a:p>
                <a:endParaRPr lang="en-GB">
                  <a:latin typeface="Frutiger 55 Roman"/>
                </a:endParaRPr>
              </a:p>
            </p:txBody>
          </p:sp>
          <p:sp>
            <p:nvSpPr>
              <p:cNvPr id="36993" name="Rectangle 237"/>
              <p:cNvSpPr>
                <a:spLocks noChangeArrowheads="1"/>
              </p:cNvSpPr>
              <p:nvPr/>
            </p:nvSpPr>
            <p:spPr bwMode="auto">
              <a:xfrm>
                <a:off x="4012" y="1434"/>
                <a:ext cx="8" cy="1839"/>
              </a:xfrm>
              <a:prstGeom prst="rect">
                <a:avLst/>
              </a:prstGeom>
              <a:solidFill>
                <a:srgbClr val="DF0000"/>
              </a:solidFill>
              <a:ln w="9525">
                <a:noFill/>
                <a:miter lim="800000"/>
                <a:headEnd/>
                <a:tailEnd/>
              </a:ln>
            </p:spPr>
            <p:txBody>
              <a:bodyPr/>
              <a:lstStyle/>
              <a:p>
                <a:endParaRPr lang="en-GB">
                  <a:latin typeface="Frutiger 55 Roman"/>
                </a:endParaRPr>
              </a:p>
            </p:txBody>
          </p:sp>
          <p:sp>
            <p:nvSpPr>
              <p:cNvPr id="36994" name="Rectangle 238"/>
              <p:cNvSpPr>
                <a:spLocks noChangeArrowheads="1"/>
              </p:cNvSpPr>
              <p:nvPr/>
            </p:nvSpPr>
            <p:spPr bwMode="auto">
              <a:xfrm>
                <a:off x="4020" y="1434"/>
                <a:ext cx="7" cy="1839"/>
              </a:xfrm>
              <a:prstGeom prst="rect">
                <a:avLst/>
              </a:prstGeom>
              <a:solidFill>
                <a:srgbClr val="DE0000"/>
              </a:solidFill>
              <a:ln w="9525">
                <a:noFill/>
                <a:miter lim="800000"/>
                <a:headEnd/>
                <a:tailEnd/>
              </a:ln>
            </p:spPr>
            <p:txBody>
              <a:bodyPr/>
              <a:lstStyle/>
              <a:p>
                <a:endParaRPr lang="en-GB">
                  <a:latin typeface="Frutiger 55 Roman"/>
                </a:endParaRPr>
              </a:p>
            </p:txBody>
          </p:sp>
          <p:sp>
            <p:nvSpPr>
              <p:cNvPr id="36995" name="Rectangle 239"/>
              <p:cNvSpPr>
                <a:spLocks noChangeArrowheads="1"/>
              </p:cNvSpPr>
              <p:nvPr/>
            </p:nvSpPr>
            <p:spPr bwMode="auto">
              <a:xfrm>
                <a:off x="4027" y="1434"/>
                <a:ext cx="8" cy="1839"/>
              </a:xfrm>
              <a:prstGeom prst="rect">
                <a:avLst/>
              </a:prstGeom>
              <a:solidFill>
                <a:srgbClr val="DC0000"/>
              </a:solidFill>
              <a:ln w="9525">
                <a:noFill/>
                <a:miter lim="800000"/>
                <a:headEnd/>
                <a:tailEnd/>
              </a:ln>
            </p:spPr>
            <p:txBody>
              <a:bodyPr/>
              <a:lstStyle/>
              <a:p>
                <a:endParaRPr lang="en-GB">
                  <a:latin typeface="Frutiger 55 Roman"/>
                </a:endParaRPr>
              </a:p>
            </p:txBody>
          </p:sp>
          <p:sp>
            <p:nvSpPr>
              <p:cNvPr id="36996" name="Rectangle 240"/>
              <p:cNvSpPr>
                <a:spLocks noChangeArrowheads="1"/>
              </p:cNvSpPr>
              <p:nvPr/>
            </p:nvSpPr>
            <p:spPr bwMode="auto">
              <a:xfrm>
                <a:off x="4035" y="1434"/>
                <a:ext cx="7" cy="1839"/>
              </a:xfrm>
              <a:prstGeom prst="rect">
                <a:avLst/>
              </a:prstGeom>
              <a:solidFill>
                <a:srgbClr val="DA0000"/>
              </a:solidFill>
              <a:ln w="9525">
                <a:noFill/>
                <a:miter lim="800000"/>
                <a:headEnd/>
                <a:tailEnd/>
              </a:ln>
            </p:spPr>
            <p:txBody>
              <a:bodyPr/>
              <a:lstStyle/>
              <a:p>
                <a:endParaRPr lang="en-GB">
                  <a:latin typeface="Frutiger 55 Roman"/>
                </a:endParaRPr>
              </a:p>
            </p:txBody>
          </p:sp>
          <p:sp>
            <p:nvSpPr>
              <p:cNvPr id="36997" name="Rectangle 241"/>
              <p:cNvSpPr>
                <a:spLocks noChangeArrowheads="1"/>
              </p:cNvSpPr>
              <p:nvPr/>
            </p:nvSpPr>
            <p:spPr bwMode="auto">
              <a:xfrm>
                <a:off x="4042" y="1434"/>
                <a:ext cx="8" cy="1839"/>
              </a:xfrm>
              <a:prstGeom prst="rect">
                <a:avLst/>
              </a:prstGeom>
              <a:solidFill>
                <a:srgbClr val="D80000"/>
              </a:solidFill>
              <a:ln w="9525">
                <a:noFill/>
                <a:miter lim="800000"/>
                <a:headEnd/>
                <a:tailEnd/>
              </a:ln>
            </p:spPr>
            <p:txBody>
              <a:bodyPr/>
              <a:lstStyle/>
              <a:p>
                <a:endParaRPr lang="en-GB">
                  <a:latin typeface="Frutiger 55 Roman"/>
                </a:endParaRPr>
              </a:p>
            </p:txBody>
          </p:sp>
          <p:sp>
            <p:nvSpPr>
              <p:cNvPr id="36998" name="Rectangle 242"/>
              <p:cNvSpPr>
                <a:spLocks noChangeArrowheads="1"/>
              </p:cNvSpPr>
              <p:nvPr/>
            </p:nvSpPr>
            <p:spPr bwMode="auto">
              <a:xfrm>
                <a:off x="4050" y="1434"/>
                <a:ext cx="7" cy="1839"/>
              </a:xfrm>
              <a:prstGeom prst="rect">
                <a:avLst/>
              </a:prstGeom>
              <a:solidFill>
                <a:srgbClr val="D60000"/>
              </a:solidFill>
              <a:ln w="9525">
                <a:noFill/>
                <a:miter lim="800000"/>
                <a:headEnd/>
                <a:tailEnd/>
              </a:ln>
            </p:spPr>
            <p:txBody>
              <a:bodyPr/>
              <a:lstStyle/>
              <a:p>
                <a:endParaRPr lang="en-GB">
                  <a:latin typeface="Frutiger 55 Roman"/>
                </a:endParaRPr>
              </a:p>
            </p:txBody>
          </p:sp>
          <p:sp>
            <p:nvSpPr>
              <p:cNvPr id="36999" name="Rectangle 243"/>
              <p:cNvSpPr>
                <a:spLocks noChangeArrowheads="1"/>
              </p:cNvSpPr>
              <p:nvPr/>
            </p:nvSpPr>
            <p:spPr bwMode="auto">
              <a:xfrm>
                <a:off x="4057" y="1434"/>
                <a:ext cx="8" cy="1839"/>
              </a:xfrm>
              <a:prstGeom prst="rect">
                <a:avLst/>
              </a:prstGeom>
              <a:solidFill>
                <a:srgbClr val="D50000"/>
              </a:solidFill>
              <a:ln w="9525">
                <a:noFill/>
                <a:miter lim="800000"/>
                <a:headEnd/>
                <a:tailEnd/>
              </a:ln>
            </p:spPr>
            <p:txBody>
              <a:bodyPr/>
              <a:lstStyle/>
              <a:p>
                <a:endParaRPr lang="en-GB">
                  <a:latin typeface="Frutiger 55 Roman"/>
                </a:endParaRPr>
              </a:p>
            </p:txBody>
          </p:sp>
          <p:sp>
            <p:nvSpPr>
              <p:cNvPr id="37000" name="Rectangle 244"/>
              <p:cNvSpPr>
                <a:spLocks noChangeArrowheads="1"/>
              </p:cNvSpPr>
              <p:nvPr/>
            </p:nvSpPr>
            <p:spPr bwMode="auto">
              <a:xfrm>
                <a:off x="4065" y="1434"/>
                <a:ext cx="7" cy="1839"/>
              </a:xfrm>
              <a:prstGeom prst="rect">
                <a:avLst/>
              </a:prstGeom>
              <a:solidFill>
                <a:srgbClr val="D30000"/>
              </a:solidFill>
              <a:ln w="9525">
                <a:noFill/>
                <a:miter lim="800000"/>
                <a:headEnd/>
                <a:tailEnd/>
              </a:ln>
            </p:spPr>
            <p:txBody>
              <a:bodyPr/>
              <a:lstStyle/>
              <a:p>
                <a:endParaRPr lang="en-GB">
                  <a:latin typeface="Frutiger 55 Roman"/>
                </a:endParaRPr>
              </a:p>
            </p:txBody>
          </p:sp>
          <p:sp>
            <p:nvSpPr>
              <p:cNvPr id="37001" name="Rectangle 245"/>
              <p:cNvSpPr>
                <a:spLocks noChangeArrowheads="1"/>
              </p:cNvSpPr>
              <p:nvPr/>
            </p:nvSpPr>
            <p:spPr bwMode="auto">
              <a:xfrm>
                <a:off x="4072" y="1434"/>
                <a:ext cx="8" cy="1839"/>
              </a:xfrm>
              <a:prstGeom prst="rect">
                <a:avLst/>
              </a:prstGeom>
              <a:solidFill>
                <a:srgbClr val="D10000"/>
              </a:solidFill>
              <a:ln w="9525">
                <a:noFill/>
                <a:miter lim="800000"/>
                <a:headEnd/>
                <a:tailEnd/>
              </a:ln>
            </p:spPr>
            <p:txBody>
              <a:bodyPr/>
              <a:lstStyle/>
              <a:p>
                <a:endParaRPr lang="en-GB">
                  <a:latin typeface="Frutiger 55 Roman"/>
                </a:endParaRPr>
              </a:p>
            </p:txBody>
          </p:sp>
          <p:sp>
            <p:nvSpPr>
              <p:cNvPr id="37002" name="Rectangle 246"/>
              <p:cNvSpPr>
                <a:spLocks noChangeArrowheads="1"/>
              </p:cNvSpPr>
              <p:nvPr/>
            </p:nvSpPr>
            <p:spPr bwMode="auto">
              <a:xfrm>
                <a:off x="4080" y="1434"/>
                <a:ext cx="7" cy="1839"/>
              </a:xfrm>
              <a:prstGeom prst="rect">
                <a:avLst/>
              </a:prstGeom>
              <a:solidFill>
                <a:srgbClr val="CF0000"/>
              </a:solidFill>
              <a:ln w="9525">
                <a:noFill/>
                <a:miter lim="800000"/>
                <a:headEnd/>
                <a:tailEnd/>
              </a:ln>
            </p:spPr>
            <p:txBody>
              <a:bodyPr/>
              <a:lstStyle/>
              <a:p>
                <a:endParaRPr lang="en-GB">
                  <a:latin typeface="Frutiger 55 Roman"/>
                </a:endParaRPr>
              </a:p>
            </p:txBody>
          </p:sp>
          <p:sp>
            <p:nvSpPr>
              <p:cNvPr id="37003" name="Rectangle 247"/>
              <p:cNvSpPr>
                <a:spLocks noChangeArrowheads="1"/>
              </p:cNvSpPr>
              <p:nvPr/>
            </p:nvSpPr>
            <p:spPr bwMode="auto">
              <a:xfrm>
                <a:off x="4087" y="1434"/>
                <a:ext cx="8" cy="1839"/>
              </a:xfrm>
              <a:prstGeom prst="rect">
                <a:avLst/>
              </a:prstGeom>
              <a:solidFill>
                <a:srgbClr val="CE0000"/>
              </a:solidFill>
              <a:ln w="9525">
                <a:noFill/>
                <a:miter lim="800000"/>
                <a:headEnd/>
                <a:tailEnd/>
              </a:ln>
            </p:spPr>
            <p:txBody>
              <a:bodyPr/>
              <a:lstStyle/>
              <a:p>
                <a:endParaRPr lang="en-GB">
                  <a:latin typeface="Frutiger 55 Roman"/>
                </a:endParaRPr>
              </a:p>
            </p:txBody>
          </p:sp>
          <p:sp>
            <p:nvSpPr>
              <p:cNvPr id="37004" name="Rectangle 248"/>
              <p:cNvSpPr>
                <a:spLocks noChangeArrowheads="1"/>
              </p:cNvSpPr>
              <p:nvPr/>
            </p:nvSpPr>
            <p:spPr bwMode="auto">
              <a:xfrm>
                <a:off x="4095" y="1434"/>
                <a:ext cx="7" cy="1839"/>
              </a:xfrm>
              <a:prstGeom prst="rect">
                <a:avLst/>
              </a:prstGeom>
              <a:solidFill>
                <a:srgbClr val="CC0000"/>
              </a:solidFill>
              <a:ln w="9525">
                <a:noFill/>
                <a:miter lim="800000"/>
                <a:headEnd/>
                <a:tailEnd/>
              </a:ln>
            </p:spPr>
            <p:txBody>
              <a:bodyPr/>
              <a:lstStyle/>
              <a:p>
                <a:endParaRPr lang="en-GB">
                  <a:latin typeface="Frutiger 55 Roman"/>
                </a:endParaRPr>
              </a:p>
            </p:txBody>
          </p:sp>
          <p:sp>
            <p:nvSpPr>
              <p:cNvPr id="37005" name="Rectangle 249"/>
              <p:cNvSpPr>
                <a:spLocks noChangeArrowheads="1"/>
              </p:cNvSpPr>
              <p:nvPr/>
            </p:nvSpPr>
            <p:spPr bwMode="auto">
              <a:xfrm>
                <a:off x="4102" y="1434"/>
                <a:ext cx="8" cy="1839"/>
              </a:xfrm>
              <a:prstGeom prst="rect">
                <a:avLst/>
              </a:prstGeom>
              <a:solidFill>
                <a:srgbClr val="CB0000"/>
              </a:solidFill>
              <a:ln w="9525">
                <a:noFill/>
                <a:miter lim="800000"/>
                <a:headEnd/>
                <a:tailEnd/>
              </a:ln>
            </p:spPr>
            <p:txBody>
              <a:bodyPr/>
              <a:lstStyle/>
              <a:p>
                <a:endParaRPr lang="en-GB">
                  <a:latin typeface="Frutiger 55 Roman"/>
                </a:endParaRPr>
              </a:p>
            </p:txBody>
          </p:sp>
          <p:sp>
            <p:nvSpPr>
              <p:cNvPr id="37006" name="Rectangle 250"/>
              <p:cNvSpPr>
                <a:spLocks noChangeArrowheads="1"/>
              </p:cNvSpPr>
              <p:nvPr/>
            </p:nvSpPr>
            <p:spPr bwMode="auto">
              <a:xfrm>
                <a:off x="4110" y="1434"/>
                <a:ext cx="7" cy="1839"/>
              </a:xfrm>
              <a:prstGeom prst="rect">
                <a:avLst/>
              </a:prstGeom>
              <a:solidFill>
                <a:srgbClr val="C90000"/>
              </a:solidFill>
              <a:ln w="9525">
                <a:noFill/>
                <a:miter lim="800000"/>
                <a:headEnd/>
                <a:tailEnd/>
              </a:ln>
            </p:spPr>
            <p:txBody>
              <a:bodyPr/>
              <a:lstStyle/>
              <a:p>
                <a:endParaRPr lang="en-GB">
                  <a:latin typeface="Frutiger 55 Roman"/>
                </a:endParaRPr>
              </a:p>
            </p:txBody>
          </p:sp>
          <p:sp>
            <p:nvSpPr>
              <p:cNvPr id="37007" name="Rectangle 251"/>
              <p:cNvSpPr>
                <a:spLocks noChangeArrowheads="1"/>
              </p:cNvSpPr>
              <p:nvPr/>
            </p:nvSpPr>
            <p:spPr bwMode="auto">
              <a:xfrm>
                <a:off x="4117" y="1434"/>
                <a:ext cx="8" cy="1839"/>
              </a:xfrm>
              <a:prstGeom prst="rect">
                <a:avLst/>
              </a:prstGeom>
              <a:solidFill>
                <a:srgbClr val="C80000"/>
              </a:solidFill>
              <a:ln w="9525">
                <a:noFill/>
                <a:miter lim="800000"/>
                <a:headEnd/>
                <a:tailEnd/>
              </a:ln>
            </p:spPr>
            <p:txBody>
              <a:bodyPr/>
              <a:lstStyle/>
              <a:p>
                <a:endParaRPr lang="en-GB">
                  <a:latin typeface="Frutiger 55 Roman"/>
                </a:endParaRPr>
              </a:p>
            </p:txBody>
          </p:sp>
          <p:sp>
            <p:nvSpPr>
              <p:cNvPr id="37008" name="Rectangle 252"/>
              <p:cNvSpPr>
                <a:spLocks noChangeArrowheads="1"/>
              </p:cNvSpPr>
              <p:nvPr/>
            </p:nvSpPr>
            <p:spPr bwMode="auto">
              <a:xfrm>
                <a:off x="4125" y="1434"/>
                <a:ext cx="7" cy="1839"/>
              </a:xfrm>
              <a:prstGeom prst="rect">
                <a:avLst/>
              </a:prstGeom>
              <a:solidFill>
                <a:srgbClr val="C60000"/>
              </a:solidFill>
              <a:ln w="9525">
                <a:noFill/>
                <a:miter lim="800000"/>
                <a:headEnd/>
                <a:tailEnd/>
              </a:ln>
            </p:spPr>
            <p:txBody>
              <a:bodyPr/>
              <a:lstStyle/>
              <a:p>
                <a:endParaRPr lang="en-GB">
                  <a:latin typeface="Frutiger 55 Roman"/>
                </a:endParaRPr>
              </a:p>
            </p:txBody>
          </p:sp>
          <p:sp>
            <p:nvSpPr>
              <p:cNvPr id="37009" name="Rectangle 253"/>
              <p:cNvSpPr>
                <a:spLocks noChangeArrowheads="1"/>
              </p:cNvSpPr>
              <p:nvPr/>
            </p:nvSpPr>
            <p:spPr bwMode="auto">
              <a:xfrm>
                <a:off x="4132" y="1434"/>
                <a:ext cx="8" cy="1839"/>
              </a:xfrm>
              <a:prstGeom prst="rect">
                <a:avLst/>
              </a:prstGeom>
              <a:solidFill>
                <a:srgbClr val="C50000"/>
              </a:solidFill>
              <a:ln w="9525">
                <a:noFill/>
                <a:miter lim="800000"/>
                <a:headEnd/>
                <a:tailEnd/>
              </a:ln>
            </p:spPr>
            <p:txBody>
              <a:bodyPr/>
              <a:lstStyle/>
              <a:p>
                <a:endParaRPr lang="en-GB">
                  <a:latin typeface="Frutiger 55 Roman"/>
                </a:endParaRPr>
              </a:p>
            </p:txBody>
          </p:sp>
          <p:sp>
            <p:nvSpPr>
              <p:cNvPr id="37010" name="Rectangle 254"/>
              <p:cNvSpPr>
                <a:spLocks noChangeArrowheads="1"/>
              </p:cNvSpPr>
              <p:nvPr/>
            </p:nvSpPr>
            <p:spPr bwMode="auto">
              <a:xfrm>
                <a:off x="4140" y="1434"/>
                <a:ext cx="7" cy="1839"/>
              </a:xfrm>
              <a:prstGeom prst="rect">
                <a:avLst/>
              </a:prstGeom>
              <a:solidFill>
                <a:srgbClr val="C40000"/>
              </a:solidFill>
              <a:ln w="9525">
                <a:noFill/>
                <a:miter lim="800000"/>
                <a:headEnd/>
                <a:tailEnd/>
              </a:ln>
            </p:spPr>
            <p:txBody>
              <a:bodyPr/>
              <a:lstStyle/>
              <a:p>
                <a:endParaRPr lang="en-GB">
                  <a:latin typeface="Frutiger 55 Roman"/>
                </a:endParaRPr>
              </a:p>
            </p:txBody>
          </p:sp>
          <p:sp>
            <p:nvSpPr>
              <p:cNvPr id="37011" name="Rectangle 255"/>
              <p:cNvSpPr>
                <a:spLocks noChangeArrowheads="1"/>
              </p:cNvSpPr>
              <p:nvPr/>
            </p:nvSpPr>
            <p:spPr bwMode="auto">
              <a:xfrm>
                <a:off x="4147" y="1434"/>
                <a:ext cx="8" cy="1839"/>
              </a:xfrm>
              <a:prstGeom prst="rect">
                <a:avLst/>
              </a:prstGeom>
              <a:solidFill>
                <a:srgbClr val="C30000"/>
              </a:solidFill>
              <a:ln w="9525">
                <a:noFill/>
                <a:miter lim="800000"/>
                <a:headEnd/>
                <a:tailEnd/>
              </a:ln>
            </p:spPr>
            <p:txBody>
              <a:bodyPr/>
              <a:lstStyle/>
              <a:p>
                <a:endParaRPr lang="en-GB">
                  <a:latin typeface="Frutiger 55 Roman"/>
                </a:endParaRPr>
              </a:p>
            </p:txBody>
          </p:sp>
          <p:sp>
            <p:nvSpPr>
              <p:cNvPr id="37012" name="Rectangle 256"/>
              <p:cNvSpPr>
                <a:spLocks noChangeArrowheads="1"/>
              </p:cNvSpPr>
              <p:nvPr/>
            </p:nvSpPr>
            <p:spPr bwMode="auto">
              <a:xfrm>
                <a:off x="4155" y="1434"/>
                <a:ext cx="7" cy="1839"/>
              </a:xfrm>
              <a:prstGeom prst="rect">
                <a:avLst/>
              </a:prstGeom>
              <a:solidFill>
                <a:srgbClr val="C20000"/>
              </a:solidFill>
              <a:ln w="9525">
                <a:noFill/>
                <a:miter lim="800000"/>
                <a:headEnd/>
                <a:tailEnd/>
              </a:ln>
            </p:spPr>
            <p:txBody>
              <a:bodyPr/>
              <a:lstStyle/>
              <a:p>
                <a:endParaRPr lang="en-GB">
                  <a:latin typeface="Frutiger 55 Roman"/>
                </a:endParaRPr>
              </a:p>
            </p:txBody>
          </p:sp>
          <p:sp>
            <p:nvSpPr>
              <p:cNvPr id="37013" name="Rectangle 257"/>
              <p:cNvSpPr>
                <a:spLocks noChangeArrowheads="1"/>
              </p:cNvSpPr>
              <p:nvPr/>
            </p:nvSpPr>
            <p:spPr bwMode="auto">
              <a:xfrm>
                <a:off x="4162" y="1434"/>
                <a:ext cx="8" cy="1839"/>
              </a:xfrm>
              <a:prstGeom prst="rect">
                <a:avLst/>
              </a:prstGeom>
              <a:solidFill>
                <a:srgbClr val="C10000"/>
              </a:solidFill>
              <a:ln w="9525">
                <a:noFill/>
                <a:miter lim="800000"/>
                <a:headEnd/>
                <a:tailEnd/>
              </a:ln>
            </p:spPr>
            <p:txBody>
              <a:bodyPr/>
              <a:lstStyle/>
              <a:p>
                <a:endParaRPr lang="en-GB">
                  <a:latin typeface="Frutiger 55 Roman"/>
                </a:endParaRPr>
              </a:p>
            </p:txBody>
          </p:sp>
          <p:sp>
            <p:nvSpPr>
              <p:cNvPr id="37014" name="Rectangle 258"/>
              <p:cNvSpPr>
                <a:spLocks noChangeArrowheads="1"/>
              </p:cNvSpPr>
              <p:nvPr/>
            </p:nvSpPr>
            <p:spPr bwMode="auto">
              <a:xfrm>
                <a:off x="4170" y="1434"/>
                <a:ext cx="7" cy="1839"/>
              </a:xfrm>
              <a:prstGeom prst="rect">
                <a:avLst/>
              </a:prstGeom>
              <a:solidFill>
                <a:srgbClr val="C00000"/>
              </a:solidFill>
              <a:ln w="9525">
                <a:noFill/>
                <a:miter lim="800000"/>
                <a:headEnd/>
                <a:tailEnd/>
              </a:ln>
            </p:spPr>
            <p:txBody>
              <a:bodyPr/>
              <a:lstStyle/>
              <a:p>
                <a:endParaRPr lang="en-GB">
                  <a:latin typeface="Frutiger 55 Roman"/>
                </a:endParaRPr>
              </a:p>
            </p:txBody>
          </p:sp>
          <p:sp>
            <p:nvSpPr>
              <p:cNvPr id="37015" name="Rectangle 259"/>
              <p:cNvSpPr>
                <a:spLocks noChangeArrowheads="1"/>
              </p:cNvSpPr>
              <p:nvPr/>
            </p:nvSpPr>
            <p:spPr bwMode="auto">
              <a:xfrm>
                <a:off x="4177" y="1434"/>
                <a:ext cx="8" cy="1839"/>
              </a:xfrm>
              <a:prstGeom prst="rect">
                <a:avLst/>
              </a:prstGeom>
              <a:solidFill>
                <a:srgbClr val="BF0000"/>
              </a:solidFill>
              <a:ln w="9525">
                <a:noFill/>
                <a:miter lim="800000"/>
                <a:headEnd/>
                <a:tailEnd/>
              </a:ln>
            </p:spPr>
            <p:txBody>
              <a:bodyPr/>
              <a:lstStyle/>
              <a:p>
                <a:endParaRPr lang="en-GB">
                  <a:latin typeface="Frutiger 55 Roman"/>
                </a:endParaRPr>
              </a:p>
            </p:txBody>
          </p:sp>
          <p:sp>
            <p:nvSpPr>
              <p:cNvPr id="37016" name="Rectangle 260"/>
              <p:cNvSpPr>
                <a:spLocks noChangeArrowheads="1"/>
              </p:cNvSpPr>
              <p:nvPr/>
            </p:nvSpPr>
            <p:spPr bwMode="auto">
              <a:xfrm>
                <a:off x="4185" y="1434"/>
                <a:ext cx="7" cy="1839"/>
              </a:xfrm>
              <a:prstGeom prst="rect">
                <a:avLst/>
              </a:prstGeom>
              <a:solidFill>
                <a:srgbClr val="BE0000"/>
              </a:solidFill>
              <a:ln w="9525">
                <a:noFill/>
                <a:miter lim="800000"/>
                <a:headEnd/>
                <a:tailEnd/>
              </a:ln>
            </p:spPr>
            <p:txBody>
              <a:bodyPr/>
              <a:lstStyle/>
              <a:p>
                <a:endParaRPr lang="en-GB">
                  <a:latin typeface="Frutiger 55 Roman"/>
                </a:endParaRPr>
              </a:p>
            </p:txBody>
          </p:sp>
          <p:sp>
            <p:nvSpPr>
              <p:cNvPr id="37017" name="Rectangle 261"/>
              <p:cNvSpPr>
                <a:spLocks noChangeArrowheads="1"/>
              </p:cNvSpPr>
              <p:nvPr/>
            </p:nvSpPr>
            <p:spPr bwMode="auto">
              <a:xfrm>
                <a:off x="4192" y="1434"/>
                <a:ext cx="8" cy="1839"/>
              </a:xfrm>
              <a:prstGeom prst="rect">
                <a:avLst/>
              </a:prstGeom>
              <a:solidFill>
                <a:srgbClr val="BD0000"/>
              </a:solidFill>
              <a:ln w="9525">
                <a:noFill/>
                <a:miter lim="800000"/>
                <a:headEnd/>
                <a:tailEnd/>
              </a:ln>
            </p:spPr>
            <p:txBody>
              <a:bodyPr/>
              <a:lstStyle/>
              <a:p>
                <a:endParaRPr lang="en-GB">
                  <a:latin typeface="Frutiger 55 Roman"/>
                </a:endParaRPr>
              </a:p>
            </p:txBody>
          </p:sp>
          <p:sp>
            <p:nvSpPr>
              <p:cNvPr id="37018" name="Rectangle 262"/>
              <p:cNvSpPr>
                <a:spLocks noChangeArrowheads="1"/>
              </p:cNvSpPr>
              <p:nvPr/>
            </p:nvSpPr>
            <p:spPr bwMode="auto">
              <a:xfrm>
                <a:off x="4200" y="1434"/>
                <a:ext cx="7" cy="1839"/>
              </a:xfrm>
              <a:prstGeom prst="rect">
                <a:avLst/>
              </a:prstGeom>
              <a:solidFill>
                <a:srgbClr val="BD0000"/>
              </a:solidFill>
              <a:ln w="9525">
                <a:noFill/>
                <a:miter lim="800000"/>
                <a:headEnd/>
                <a:tailEnd/>
              </a:ln>
            </p:spPr>
            <p:txBody>
              <a:bodyPr/>
              <a:lstStyle/>
              <a:p>
                <a:endParaRPr lang="en-GB">
                  <a:latin typeface="Frutiger 55 Roman"/>
                </a:endParaRPr>
              </a:p>
            </p:txBody>
          </p:sp>
          <p:sp>
            <p:nvSpPr>
              <p:cNvPr id="37019" name="Rectangle 263"/>
              <p:cNvSpPr>
                <a:spLocks noChangeArrowheads="1"/>
              </p:cNvSpPr>
              <p:nvPr/>
            </p:nvSpPr>
            <p:spPr bwMode="auto">
              <a:xfrm>
                <a:off x="4207" y="1434"/>
                <a:ext cx="8" cy="1839"/>
              </a:xfrm>
              <a:prstGeom prst="rect">
                <a:avLst/>
              </a:prstGeom>
              <a:solidFill>
                <a:srgbClr val="BC0000"/>
              </a:solidFill>
              <a:ln w="9525">
                <a:noFill/>
                <a:miter lim="800000"/>
                <a:headEnd/>
                <a:tailEnd/>
              </a:ln>
            </p:spPr>
            <p:txBody>
              <a:bodyPr/>
              <a:lstStyle/>
              <a:p>
                <a:endParaRPr lang="en-GB">
                  <a:latin typeface="Frutiger 55 Roman"/>
                </a:endParaRPr>
              </a:p>
            </p:txBody>
          </p:sp>
          <p:sp>
            <p:nvSpPr>
              <p:cNvPr id="37020" name="Rectangle 264"/>
              <p:cNvSpPr>
                <a:spLocks noChangeArrowheads="1"/>
              </p:cNvSpPr>
              <p:nvPr/>
            </p:nvSpPr>
            <p:spPr bwMode="auto">
              <a:xfrm>
                <a:off x="4215" y="1434"/>
                <a:ext cx="7" cy="1839"/>
              </a:xfrm>
              <a:prstGeom prst="rect">
                <a:avLst/>
              </a:prstGeom>
              <a:solidFill>
                <a:srgbClr val="BC0000"/>
              </a:solidFill>
              <a:ln w="9525">
                <a:noFill/>
                <a:miter lim="800000"/>
                <a:headEnd/>
                <a:tailEnd/>
              </a:ln>
            </p:spPr>
            <p:txBody>
              <a:bodyPr/>
              <a:lstStyle/>
              <a:p>
                <a:endParaRPr lang="en-GB">
                  <a:latin typeface="Frutiger 55 Roman"/>
                </a:endParaRPr>
              </a:p>
            </p:txBody>
          </p:sp>
          <p:sp>
            <p:nvSpPr>
              <p:cNvPr id="37021" name="Rectangle 265"/>
              <p:cNvSpPr>
                <a:spLocks noChangeArrowheads="1"/>
              </p:cNvSpPr>
              <p:nvPr/>
            </p:nvSpPr>
            <p:spPr bwMode="auto">
              <a:xfrm>
                <a:off x="4222" y="1434"/>
                <a:ext cx="8" cy="1839"/>
              </a:xfrm>
              <a:prstGeom prst="rect">
                <a:avLst/>
              </a:prstGeom>
              <a:solidFill>
                <a:srgbClr val="BB0000"/>
              </a:solidFill>
              <a:ln w="9525">
                <a:noFill/>
                <a:miter lim="800000"/>
                <a:headEnd/>
                <a:tailEnd/>
              </a:ln>
            </p:spPr>
            <p:txBody>
              <a:bodyPr/>
              <a:lstStyle/>
              <a:p>
                <a:endParaRPr lang="en-GB">
                  <a:latin typeface="Frutiger 55 Roman"/>
                </a:endParaRPr>
              </a:p>
            </p:txBody>
          </p:sp>
          <p:sp>
            <p:nvSpPr>
              <p:cNvPr id="37022" name="Rectangle 266"/>
              <p:cNvSpPr>
                <a:spLocks noChangeArrowheads="1"/>
              </p:cNvSpPr>
              <p:nvPr/>
            </p:nvSpPr>
            <p:spPr bwMode="auto">
              <a:xfrm>
                <a:off x="4230" y="1434"/>
                <a:ext cx="7" cy="1839"/>
              </a:xfrm>
              <a:prstGeom prst="rect">
                <a:avLst/>
              </a:prstGeom>
              <a:solidFill>
                <a:srgbClr val="BB0000"/>
              </a:solidFill>
              <a:ln w="9525">
                <a:noFill/>
                <a:miter lim="800000"/>
                <a:headEnd/>
                <a:tailEnd/>
              </a:ln>
            </p:spPr>
            <p:txBody>
              <a:bodyPr/>
              <a:lstStyle/>
              <a:p>
                <a:endParaRPr lang="en-GB">
                  <a:latin typeface="Frutiger 55 Roman"/>
                </a:endParaRPr>
              </a:p>
            </p:txBody>
          </p:sp>
          <p:sp>
            <p:nvSpPr>
              <p:cNvPr id="37023" name="Rectangle 267"/>
              <p:cNvSpPr>
                <a:spLocks noChangeArrowheads="1"/>
              </p:cNvSpPr>
              <p:nvPr/>
            </p:nvSpPr>
            <p:spPr bwMode="auto">
              <a:xfrm>
                <a:off x="4237" y="1434"/>
                <a:ext cx="8" cy="1839"/>
              </a:xfrm>
              <a:prstGeom prst="rect">
                <a:avLst/>
              </a:prstGeom>
              <a:solidFill>
                <a:srgbClr val="BA0000"/>
              </a:solidFill>
              <a:ln w="9525">
                <a:noFill/>
                <a:miter lim="800000"/>
                <a:headEnd/>
                <a:tailEnd/>
              </a:ln>
            </p:spPr>
            <p:txBody>
              <a:bodyPr/>
              <a:lstStyle/>
              <a:p>
                <a:endParaRPr lang="en-GB">
                  <a:latin typeface="Frutiger 55 Roman"/>
                </a:endParaRPr>
              </a:p>
            </p:txBody>
          </p:sp>
          <p:sp>
            <p:nvSpPr>
              <p:cNvPr id="37024" name="Rectangle 268"/>
              <p:cNvSpPr>
                <a:spLocks noChangeArrowheads="1"/>
              </p:cNvSpPr>
              <p:nvPr/>
            </p:nvSpPr>
            <p:spPr bwMode="auto">
              <a:xfrm>
                <a:off x="4245" y="1434"/>
                <a:ext cx="7" cy="1839"/>
              </a:xfrm>
              <a:prstGeom prst="rect">
                <a:avLst/>
              </a:prstGeom>
              <a:solidFill>
                <a:srgbClr val="BA0000"/>
              </a:solidFill>
              <a:ln w="9525">
                <a:noFill/>
                <a:miter lim="800000"/>
                <a:headEnd/>
                <a:tailEnd/>
              </a:ln>
            </p:spPr>
            <p:txBody>
              <a:bodyPr/>
              <a:lstStyle/>
              <a:p>
                <a:endParaRPr lang="en-GB">
                  <a:latin typeface="Frutiger 55 Roman"/>
                </a:endParaRPr>
              </a:p>
            </p:txBody>
          </p:sp>
          <p:sp>
            <p:nvSpPr>
              <p:cNvPr id="37025" name="Rectangle 269"/>
              <p:cNvSpPr>
                <a:spLocks noChangeArrowheads="1"/>
              </p:cNvSpPr>
              <p:nvPr/>
            </p:nvSpPr>
            <p:spPr bwMode="auto">
              <a:xfrm>
                <a:off x="4252" y="1434"/>
                <a:ext cx="8" cy="1839"/>
              </a:xfrm>
              <a:prstGeom prst="rect">
                <a:avLst/>
              </a:prstGeom>
              <a:solidFill>
                <a:srgbClr val="BA0000"/>
              </a:solidFill>
              <a:ln w="9525">
                <a:noFill/>
                <a:miter lim="800000"/>
                <a:headEnd/>
                <a:tailEnd/>
              </a:ln>
            </p:spPr>
            <p:txBody>
              <a:bodyPr/>
              <a:lstStyle/>
              <a:p>
                <a:endParaRPr lang="en-GB">
                  <a:latin typeface="Frutiger 55 Roman"/>
                </a:endParaRPr>
              </a:p>
            </p:txBody>
          </p:sp>
        </p:grpSp>
        <p:sp>
          <p:nvSpPr>
            <p:cNvPr id="36873" name="Rectangle 271"/>
            <p:cNvSpPr>
              <a:spLocks noChangeArrowheads="1"/>
            </p:cNvSpPr>
            <p:nvPr/>
          </p:nvSpPr>
          <p:spPr bwMode="auto">
            <a:xfrm>
              <a:off x="3360" y="1248"/>
              <a:ext cx="968" cy="1839"/>
            </a:xfrm>
            <a:prstGeom prst="rect">
              <a:avLst/>
            </a:prstGeom>
            <a:noFill/>
            <a:ln w="12700">
              <a:solidFill>
                <a:srgbClr val="000000"/>
              </a:solidFill>
              <a:miter lim="800000"/>
              <a:headEnd/>
              <a:tailEnd/>
            </a:ln>
          </p:spPr>
          <p:txBody>
            <a:bodyPr/>
            <a:lstStyle/>
            <a:p>
              <a:endParaRPr lang="en-GB">
                <a:latin typeface="Frutiger 55 Roman"/>
              </a:endParaRPr>
            </a:p>
          </p:txBody>
        </p:sp>
        <p:sp>
          <p:nvSpPr>
            <p:cNvPr id="36874" name="Line 272"/>
            <p:cNvSpPr>
              <a:spLocks noChangeShapeType="1"/>
            </p:cNvSpPr>
            <p:nvPr/>
          </p:nvSpPr>
          <p:spPr bwMode="auto">
            <a:xfrm>
              <a:off x="980" y="986"/>
              <a:ext cx="1" cy="2101"/>
            </a:xfrm>
            <a:prstGeom prst="line">
              <a:avLst/>
            </a:prstGeom>
            <a:noFill/>
            <a:ln w="23813">
              <a:solidFill>
                <a:schemeClr val="tx1"/>
              </a:solidFill>
              <a:round/>
              <a:headEnd/>
              <a:tailEnd/>
            </a:ln>
          </p:spPr>
          <p:txBody>
            <a:bodyPr/>
            <a:lstStyle/>
            <a:p>
              <a:endParaRPr lang="en-GB">
                <a:latin typeface="Frutiger 55 Roman"/>
              </a:endParaRPr>
            </a:p>
          </p:txBody>
        </p:sp>
        <p:sp>
          <p:nvSpPr>
            <p:cNvPr id="36875" name="Line 273"/>
            <p:cNvSpPr>
              <a:spLocks noChangeShapeType="1"/>
            </p:cNvSpPr>
            <p:nvPr/>
          </p:nvSpPr>
          <p:spPr bwMode="auto">
            <a:xfrm>
              <a:off x="935" y="3087"/>
              <a:ext cx="45" cy="1"/>
            </a:xfrm>
            <a:prstGeom prst="line">
              <a:avLst/>
            </a:prstGeom>
            <a:noFill/>
            <a:ln w="23813">
              <a:solidFill>
                <a:schemeClr val="tx1"/>
              </a:solidFill>
              <a:round/>
              <a:headEnd/>
              <a:tailEnd/>
            </a:ln>
          </p:spPr>
          <p:txBody>
            <a:bodyPr/>
            <a:lstStyle/>
            <a:p>
              <a:endParaRPr lang="en-GB">
                <a:latin typeface="Frutiger 55 Roman"/>
              </a:endParaRPr>
            </a:p>
          </p:txBody>
        </p:sp>
        <p:sp>
          <p:nvSpPr>
            <p:cNvPr id="36876" name="Line 274"/>
            <p:cNvSpPr>
              <a:spLocks noChangeShapeType="1"/>
            </p:cNvSpPr>
            <p:nvPr/>
          </p:nvSpPr>
          <p:spPr bwMode="auto">
            <a:xfrm>
              <a:off x="935" y="2735"/>
              <a:ext cx="45" cy="1"/>
            </a:xfrm>
            <a:prstGeom prst="line">
              <a:avLst/>
            </a:prstGeom>
            <a:noFill/>
            <a:ln w="23813">
              <a:solidFill>
                <a:schemeClr val="tx1"/>
              </a:solidFill>
              <a:round/>
              <a:headEnd/>
              <a:tailEnd/>
            </a:ln>
          </p:spPr>
          <p:txBody>
            <a:bodyPr/>
            <a:lstStyle/>
            <a:p>
              <a:endParaRPr lang="en-GB">
                <a:latin typeface="Frutiger 55 Roman"/>
              </a:endParaRPr>
            </a:p>
          </p:txBody>
        </p:sp>
        <p:sp>
          <p:nvSpPr>
            <p:cNvPr id="36877" name="Line 275"/>
            <p:cNvSpPr>
              <a:spLocks noChangeShapeType="1"/>
            </p:cNvSpPr>
            <p:nvPr/>
          </p:nvSpPr>
          <p:spPr bwMode="auto">
            <a:xfrm>
              <a:off x="935" y="2389"/>
              <a:ext cx="45" cy="1"/>
            </a:xfrm>
            <a:prstGeom prst="line">
              <a:avLst/>
            </a:prstGeom>
            <a:noFill/>
            <a:ln w="23813">
              <a:solidFill>
                <a:schemeClr val="tx1"/>
              </a:solidFill>
              <a:round/>
              <a:headEnd/>
              <a:tailEnd/>
            </a:ln>
          </p:spPr>
          <p:txBody>
            <a:bodyPr/>
            <a:lstStyle/>
            <a:p>
              <a:endParaRPr lang="en-GB">
                <a:latin typeface="Frutiger 55 Roman"/>
              </a:endParaRPr>
            </a:p>
          </p:txBody>
        </p:sp>
        <p:sp>
          <p:nvSpPr>
            <p:cNvPr id="36878" name="Line 276"/>
            <p:cNvSpPr>
              <a:spLocks noChangeShapeType="1"/>
            </p:cNvSpPr>
            <p:nvPr/>
          </p:nvSpPr>
          <p:spPr bwMode="auto">
            <a:xfrm>
              <a:off x="935" y="2036"/>
              <a:ext cx="45" cy="1"/>
            </a:xfrm>
            <a:prstGeom prst="line">
              <a:avLst/>
            </a:prstGeom>
            <a:noFill/>
            <a:ln w="23813">
              <a:solidFill>
                <a:schemeClr val="tx1"/>
              </a:solidFill>
              <a:round/>
              <a:headEnd/>
              <a:tailEnd/>
            </a:ln>
          </p:spPr>
          <p:txBody>
            <a:bodyPr/>
            <a:lstStyle/>
            <a:p>
              <a:endParaRPr lang="en-GB">
                <a:latin typeface="Frutiger 55 Roman"/>
              </a:endParaRPr>
            </a:p>
          </p:txBody>
        </p:sp>
        <p:sp>
          <p:nvSpPr>
            <p:cNvPr id="36879" name="Line 277"/>
            <p:cNvSpPr>
              <a:spLocks noChangeShapeType="1"/>
            </p:cNvSpPr>
            <p:nvPr/>
          </p:nvSpPr>
          <p:spPr bwMode="auto">
            <a:xfrm>
              <a:off x="935" y="1684"/>
              <a:ext cx="45" cy="1"/>
            </a:xfrm>
            <a:prstGeom prst="line">
              <a:avLst/>
            </a:prstGeom>
            <a:noFill/>
            <a:ln w="23813">
              <a:solidFill>
                <a:schemeClr val="tx1"/>
              </a:solidFill>
              <a:round/>
              <a:headEnd/>
              <a:tailEnd/>
            </a:ln>
          </p:spPr>
          <p:txBody>
            <a:bodyPr/>
            <a:lstStyle/>
            <a:p>
              <a:endParaRPr lang="en-GB">
                <a:latin typeface="Frutiger 55 Roman"/>
              </a:endParaRPr>
            </a:p>
          </p:txBody>
        </p:sp>
        <p:sp>
          <p:nvSpPr>
            <p:cNvPr id="36880" name="Line 278"/>
            <p:cNvSpPr>
              <a:spLocks noChangeShapeType="1"/>
            </p:cNvSpPr>
            <p:nvPr/>
          </p:nvSpPr>
          <p:spPr bwMode="auto">
            <a:xfrm>
              <a:off x="935" y="1338"/>
              <a:ext cx="45" cy="1"/>
            </a:xfrm>
            <a:prstGeom prst="line">
              <a:avLst/>
            </a:prstGeom>
            <a:noFill/>
            <a:ln w="23813">
              <a:solidFill>
                <a:schemeClr val="tx1"/>
              </a:solidFill>
              <a:round/>
              <a:headEnd/>
              <a:tailEnd/>
            </a:ln>
          </p:spPr>
          <p:txBody>
            <a:bodyPr/>
            <a:lstStyle/>
            <a:p>
              <a:endParaRPr lang="en-GB">
                <a:latin typeface="Frutiger 55 Roman"/>
              </a:endParaRPr>
            </a:p>
          </p:txBody>
        </p:sp>
        <p:sp>
          <p:nvSpPr>
            <p:cNvPr id="36881" name="Line 279"/>
            <p:cNvSpPr>
              <a:spLocks noChangeShapeType="1"/>
            </p:cNvSpPr>
            <p:nvPr/>
          </p:nvSpPr>
          <p:spPr bwMode="auto">
            <a:xfrm>
              <a:off x="935" y="986"/>
              <a:ext cx="45" cy="1"/>
            </a:xfrm>
            <a:prstGeom prst="line">
              <a:avLst/>
            </a:prstGeom>
            <a:noFill/>
            <a:ln w="23813">
              <a:solidFill>
                <a:schemeClr val="tx1"/>
              </a:solidFill>
              <a:round/>
              <a:headEnd/>
              <a:tailEnd/>
            </a:ln>
          </p:spPr>
          <p:txBody>
            <a:bodyPr/>
            <a:lstStyle/>
            <a:p>
              <a:endParaRPr lang="en-GB">
                <a:latin typeface="Frutiger 55 Roman"/>
              </a:endParaRPr>
            </a:p>
          </p:txBody>
        </p:sp>
        <p:sp>
          <p:nvSpPr>
            <p:cNvPr id="36882" name="Line 280"/>
            <p:cNvSpPr>
              <a:spLocks noChangeShapeType="1"/>
            </p:cNvSpPr>
            <p:nvPr/>
          </p:nvSpPr>
          <p:spPr bwMode="auto">
            <a:xfrm>
              <a:off x="980" y="3087"/>
              <a:ext cx="3783" cy="1"/>
            </a:xfrm>
            <a:prstGeom prst="line">
              <a:avLst/>
            </a:prstGeom>
            <a:noFill/>
            <a:ln w="23813">
              <a:solidFill>
                <a:schemeClr val="tx1"/>
              </a:solidFill>
              <a:round/>
              <a:headEnd/>
              <a:tailEnd/>
            </a:ln>
          </p:spPr>
          <p:txBody>
            <a:bodyPr/>
            <a:lstStyle/>
            <a:p>
              <a:endParaRPr lang="en-GB">
                <a:latin typeface="Frutiger 55 Roman"/>
              </a:endParaRPr>
            </a:p>
          </p:txBody>
        </p:sp>
        <p:sp>
          <p:nvSpPr>
            <p:cNvPr id="36883" name="Line 281"/>
            <p:cNvSpPr>
              <a:spLocks noChangeShapeType="1"/>
            </p:cNvSpPr>
            <p:nvPr/>
          </p:nvSpPr>
          <p:spPr bwMode="auto">
            <a:xfrm flipV="1">
              <a:off x="980" y="3087"/>
              <a:ext cx="1" cy="8"/>
            </a:xfrm>
            <a:prstGeom prst="line">
              <a:avLst/>
            </a:prstGeom>
            <a:noFill/>
            <a:ln w="23813">
              <a:solidFill>
                <a:schemeClr val="tx1"/>
              </a:solidFill>
              <a:round/>
              <a:headEnd/>
              <a:tailEnd/>
            </a:ln>
          </p:spPr>
          <p:txBody>
            <a:bodyPr/>
            <a:lstStyle/>
            <a:p>
              <a:endParaRPr lang="en-GB">
                <a:latin typeface="Frutiger 55 Roman"/>
              </a:endParaRPr>
            </a:p>
          </p:txBody>
        </p:sp>
        <p:sp>
          <p:nvSpPr>
            <p:cNvPr id="36884" name="Line 282"/>
            <p:cNvSpPr>
              <a:spLocks noChangeShapeType="1"/>
            </p:cNvSpPr>
            <p:nvPr/>
          </p:nvSpPr>
          <p:spPr bwMode="auto">
            <a:xfrm flipV="1">
              <a:off x="4763" y="3087"/>
              <a:ext cx="1" cy="8"/>
            </a:xfrm>
            <a:prstGeom prst="line">
              <a:avLst/>
            </a:prstGeom>
            <a:noFill/>
            <a:ln w="23813">
              <a:solidFill>
                <a:schemeClr val="tx1"/>
              </a:solidFill>
              <a:round/>
              <a:headEnd/>
              <a:tailEnd/>
            </a:ln>
          </p:spPr>
          <p:txBody>
            <a:bodyPr/>
            <a:lstStyle/>
            <a:p>
              <a:endParaRPr lang="en-GB">
                <a:latin typeface="Frutiger 55 Roman"/>
              </a:endParaRPr>
            </a:p>
          </p:txBody>
        </p:sp>
        <p:sp>
          <p:nvSpPr>
            <p:cNvPr id="36885" name="Rectangle 283"/>
            <p:cNvSpPr>
              <a:spLocks noChangeArrowheads="1"/>
            </p:cNvSpPr>
            <p:nvPr/>
          </p:nvSpPr>
          <p:spPr bwMode="auto">
            <a:xfrm>
              <a:off x="785" y="3005"/>
              <a:ext cx="80" cy="173"/>
            </a:xfrm>
            <a:prstGeom prst="rect">
              <a:avLst/>
            </a:prstGeom>
            <a:noFill/>
            <a:ln w="9525">
              <a:noFill/>
              <a:miter lim="800000"/>
              <a:headEnd/>
              <a:tailEnd/>
            </a:ln>
          </p:spPr>
          <p:txBody>
            <a:bodyPr wrap="none" lIns="0" tIns="0" rIns="0" bIns="0">
              <a:spAutoFit/>
            </a:bodyPr>
            <a:lstStyle/>
            <a:p>
              <a:r>
                <a:rPr lang="en-GB" b="1">
                  <a:latin typeface="Frutiger 55 Roman"/>
                </a:rPr>
                <a:t>0</a:t>
              </a:r>
              <a:endParaRPr lang="en-GB">
                <a:latin typeface="Frutiger 55 Roman"/>
              </a:endParaRPr>
            </a:p>
          </p:txBody>
        </p:sp>
        <p:sp>
          <p:nvSpPr>
            <p:cNvPr id="36886" name="Rectangle 284"/>
            <p:cNvSpPr>
              <a:spLocks noChangeArrowheads="1"/>
            </p:cNvSpPr>
            <p:nvPr/>
          </p:nvSpPr>
          <p:spPr bwMode="auto">
            <a:xfrm>
              <a:off x="703" y="2652"/>
              <a:ext cx="160" cy="173"/>
            </a:xfrm>
            <a:prstGeom prst="rect">
              <a:avLst/>
            </a:prstGeom>
            <a:noFill/>
            <a:ln w="9525">
              <a:noFill/>
              <a:miter lim="800000"/>
              <a:headEnd/>
              <a:tailEnd/>
            </a:ln>
          </p:spPr>
          <p:txBody>
            <a:bodyPr wrap="none" lIns="0" tIns="0" rIns="0" bIns="0">
              <a:spAutoFit/>
            </a:bodyPr>
            <a:lstStyle/>
            <a:p>
              <a:r>
                <a:rPr lang="en-GB" b="1">
                  <a:latin typeface="Frutiger 55 Roman"/>
                </a:rPr>
                <a:t>10</a:t>
              </a:r>
              <a:endParaRPr lang="en-GB">
                <a:latin typeface="Frutiger 55 Roman"/>
              </a:endParaRPr>
            </a:p>
          </p:txBody>
        </p:sp>
        <p:sp>
          <p:nvSpPr>
            <p:cNvPr id="36887" name="Rectangle 285"/>
            <p:cNvSpPr>
              <a:spLocks noChangeArrowheads="1"/>
            </p:cNvSpPr>
            <p:nvPr/>
          </p:nvSpPr>
          <p:spPr bwMode="auto">
            <a:xfrm>
              <a:off x="703" y="2307"/>
              <a:ext cx="160" cy="173"/>
            </a:xfrm>
            <a:prstGeom prst="rect">
              <a:avLst/>
            </a:prstGeom>
            <a:noFill/>
            <a:ln w="9525">
              <a:noFill/>
              <a:miter lim="800000"/>
              <a:headEnd/>
              <a:tailEnd/>
            </a:ln>
          </p:spPr>
          <p:txBody>
            <a:bodyPr wrap="none" lIns="0" tIns="0" rIns="0" bIns="0">
              <a:spAutoFit/>
            </a:bodyPr>
            <a:lstStyle/>
            <a:p>
              <a:r>
                <a:rPr lang="en-GB" b="1">
                  <a:latin typeface="Frutiger 55 Roman"/>
                </a:rPr>
                <a:t>20</a:t>
              </a:r>
              <a:endParaRPr lang="en-GB">
                <a:latin typeface="Frutiger 55 Roman"/>
              </a:endParaRPr>
            </a:p>
          </p:txBody>
        </p:sp>
        <p:sp>
          <p:nvSpPr>
            <p:cNvPr id="36888" name="Rectangle 286"/>
            <p:cNvSpPr>
              <a:spLocks noChangeArrowheads="1"/>
            </p:cNvSpPr>
            <p:nvPr/>
          </p:nvSpPr>
          <p:spPr bwMode="auto">
            <a:xfrm>
              <a:off x="703" y="1954"/>
              <a:ext cx="160" cy="173"/>
            </a:xfrm>
            <a:prstGeom prst="rect">
              <a:avLst/>
            </a:prstGeom>
            <a:noFill/>
            <a:ln w="9525">
              <a:noFill/>
              <a:miter lim="800000"/>
              <a:headEnd/>
              <a:tailEnd/>
            </a:ln>
          </p:spPr>
          <p:txBody>
            <a:bodyPr wrap="none" lIns="0" tIns="0" rIns="0" bIns="0">
              <a:spAutoFit/>
            </a:bodyPr>
            <a:lstStyle/>
            <a:p>
              <a:r>
                <a:rPr lang="en-GB" b="1">
                  <a:latin typeface="Frutiger 55 Roman"/>
                </a:rPr>
                <a:t>30</a:t>
              </a:r>
              <a:endParaRPr lang="en-GB">
                <a:latin typeface="Frutiger 55 Roman"/>
              </a:endParaRPr>
            </a:p>
          </p:txBody>
        </p:sp>
        <p:sp>
          <p:nvSpPr>
            <p:cNvPr id="36889" name="Rectangle 287"/>
            <p:cNvSpPr>
              <a:spLocks noChangeArrowheads="1"/>
            </p:cNvSpPr>
            <p:nvPr/>
          </p:nvSpPr>
          <p:spPr bwMode="auto">
            <a:xfrm>
              <a:off x="703" y="1601"/>
              <a:ext cx="160" cy="173"/>
            </a:xfrm>
            <a:prstGeom prst="rect">
              <a:avLst/>
            </a:prstGeom>
            <a:noFill/>
            <a:ln w="9525">
              <a:noFill/>
              <a:miter lim="800000"/>
              <a:headEnd/>
              <a:tailEnd/>
            </a:ln>
          </p:spPr>
          <p:txBody>
            <a:bodyPr wrap="none" lIns="0" tIns="0" rIns="0" bIns="0">
              <a:spAutoFit/>
            </a:bodyPr>
            <a:lstStyle/>
            <a:p>
              <a:r>
                <a:rPr lang="en-GB" b="1">
                  <a:latin typeface="Frutiger 55 Roman"/>
                </a:rPr>
                <a:t>40</a:t>
              </a:r>
              <a:endParaRPr lang="en-GB">
                <a:latin typeface="Frutiger 55 Roman"/>
              </a:endParaRPr>
            </a:p>
          </p:txBody>
        </p:sp>
        <p:sp>
          <p:nvSpPr>
            <p:cNvPr id="36890" name="Rectangle 288"/>
            <p:cNvSpPr>
              <a:spLocks noChangeArrowheads="1"/>
            </p:cNvSpPr>
            <p:nvPr/>
          </p:nvSpPr>
          <p:spPr bwMode="auto">
            <a:xfrm>
              <a:off x="703" y="1256"/>
              <a:ext cx="160" cy="173"/>
            </a:xfrm>
            <a:prstGeom prst="rect">
              <a:avLst/>
            </a:prstGeom>
            <a:noFill/>
            <a:ln w="9525">
              <a:noFill/>
              <a:miter lim="800000"/>
              <a:headEnd/>
              <a:tailEnd/>
            </a:ln>
          </p:spPr>
          <p:txBody>
            <a:bodyPr wrap="none" lIns="0" tIns="0" rIns="0" bIns="0">
              <a:spAutoFit/>
            </a:bodyPr>
            <a:lstStyle/>
            <a:p>
              <a:r>
                <a:rPr lang="en-GB" b="1">
                  <a:latin typeface="Frutiger 55 Roman"/>
                </a:rPr>
                <a:t>50</a:t>
              </a:r>
              <a:endParaRPr lang="en-GB">
                <a:latin typeface="Frutiger 55 Roman"/>
              </a:endParaRPr>
            </a:p>
          </p:txBody>
        </p:sp>
        <p:sp>
          <p:nvSpPr>
            <p:cNvPr id="36891" name="Rectangle 289"/>
            <p:cNvSpPr>
              <a:spLocks noChangeArrowheads="1"/>
            </p:cNvSpPr>
            <p:nvPr/>
          </p:nvSpPr>
          <p:spPr bwMode="auto">
            <a:xfrm>
              <a:off x="703" y="903"/>
              <a:ext cx="160" cy="173"/>
            </a:xfrm>
            <a:prstGeom prst="rect">
              <a:avLst/>
            </a:prstGeom>
            <a:noFill/>
            <a:ln w="9525">
              <a:noFill/>
              <a:miter lim="800000"/>
              <a:headEnd/>
              <a:tailEnd/>
            </a:ln>
          </p:spPr>
          <p:txBody>
            <a:bodyPr wrap="none" lIns="0" tIns="0" rIns="0" bIns="0">
              <a:spAutoFit/>
            </a:bodyPr>
            <a:lstStyle/>
            <a:p>
              <a:r>
                <a:rPr lang="en-GB" b="1">
                  <a:latin typeface="Frutiger 55 Roman"/>
                </a:rPr>
                <a:t>60</a:t>
              </a:r>
              <a:endParaRPr lang="en-GB">
                <a:latin typeface="Frutiger 55 Roman"/>
              </a:endParaRPr>
            </a:p>
          </p:txBody>
        </p:sp>
        <p:sp>
          <p:nvSpPr>
            <p:cNvPr id="1411077" name="Text Box 5"/>
            <p:cNvSpPr txBox="1">
              <a:spLocks noChangeArrowheads="1"/>
            </p:cNvSpPr>
            <p:nvPr/>
          </p:nvSpPr>
          <p:spPr bwMode="auto">
            <a:xfrm>
              <a:off x="1748" y="2022"/>
              <a:ext cx="365" cy="212"/>
            </a:xfrm>
            <a:prstGeom prst="rect">
              <a:avLst/>
            </a:prstGeom>
            <a:noFill/>
            <a:ln w="9525">
              <a:noFill/>
              <a:miter lim="800000"/>
              <a:headEnd/>
              <a:tailEnd/>
            </a:ln>
            <a:effectLst/>
          </p:spPr>
          <p:txBody>
            <a:bodyPr wrap="none">
              <a:spAutoFit/>
            </a:bodyPr>
            <a:lstStyle/>
            <a:p>
              <a:pPr fontAlgn="auto">
                <a:spcBef>
                  <a:spcPts val="0"/>
                </a:spcBef>
                <a:spcAft>
                  <a:spcPts val="0"/>
                </a:spcAft>
                <a:defRPr/>
              </a:pPr>
              <a:r>
                <a:rPr lang="en-US" sz="1600" b="1">
                  <a:latin typeface="Frutiger 55 Roman"/>
                  <a:ea typeface="Batang" pitchFamily="18" charset="-127"/>
                </a:rPr>
                <a:t>23.4</a:t>
              </a:r>
              <a:endParaRPr lang="en-GB" sz="1600" b="1">
                <a:latin typeface="Frutiger 55 Roman"/>
                <a:ea typeface="Batang" pitchFamily="18" charset="-127"/>
              </a:endParaRPr>
            </a:p>
          </p:txBody>
        </p:sp>
        <p:sp>
          <p:nvSpPr>
            <p:cNvPr id="1411078" name="Text Box 6"/>
            <p:cNvSpPr txBox="1">
              <a:spLocks noChangeArrowheads="1"/>
            </p:cNvSpPr>
            <p:nvPr/>
          </p:nvSpPr>
          <p:spPr bwMode="auto">
            <a:xfrm>
              <a:off x="3716" y="966"/>
              <a:ext cx="365" cy="212"/>
            </a:xfrm>
            <a:prstGeom prst="rect">
              <a:avLst/>
            </a:prstGeom>
            <a:noFill/>
            <a:ln w="9525">
              <a:noFill/>
              <a:miter lim="800000"/>
              <a:headEnd/>
              <a:tailEnd/>
            </a:ln>
            <a:effectLst/>
          </p:spPr>
          <p:txBody>
            <a:bodyPr wrap="none">
              <a:spAutoFit/>
            </a:bodyPr>
            <a:lstStyle/>
            <a:p>
              <a:pPr fontAlgn="auto">
                <a:spcBef>
                  <a:spcPts val="0"/>
                </a:spcBef>
                <a:spcAft>
                  <a:spcPts val="0"/>
                </a:spcAft>
                <a:defRPr/>
              </a:pPr>
              <a:r>
                <a:rPr lang="en-US" sz="1600" b="1" dirty="0">
                  <a:latin typeface="Frutiger 55 Roman"/>
                  <a:ea typeface="Batang" pitchFamily="18" charset="-127"/>
                </a:rPr>
                <a:t>52.6</a:t>
              </a:r>
              <a:endParaRPr lang="en-GB" sz="1600" b="1" dirty="0">
                <a:latin typeface="Frutiger 55 Roman"/>
                <a:ea typeface="Batang" pitchFamily="18" charset="-127"/>
              </a:endParaRPr>
            </a:p>
          </p:txBody>
        </p:sp>
        <p:sp>
          <p:nvSpPr>
            <p:cNvPr id="36894" name="Text Box 7"/>
            <p:cNvSpPr txBox="1">
              <a:spLocks noChangeArrowheads="1"/>
            </p:cNvSpPr>
            <p:nvPr/>
          </p:nvSpPr>
          <p:spPr bwMode="auto">
            <a:xfrm>
              <a:off x="1436" y="3120"/>
              <a:ext cx="908" cy="465"/>
            </a:xfrm>
            <a:prstGeom prst="rect">
              <a:avLst/>
            </a:prstGeom>
            <a:noFill/>
            <a:ln w="9525">
              <a:noFill/>
              <a:miter lim="800000"/>
              <a:headEnd/>
              <a:tailEnd/>
            </a:ln>
          </p:spPr>
          <p:txBody>
            <a:bodyPr wrap="none">
              <a:spAutoFit/>
            </a:bodyPr>
            <a:lstStyle/>
            <a:p>
              <a:pPr algn="ctr"/>
              <a:r>
                <a:rPr lang="en-US" sz="1400" b="1" dirty="0" err="1">
                  <a:latin typeface="Frutiger 55 Roman"/>
                  <a:ea typeface="Batang"/>
                  <a:cs typeface="Batang"/>
                </a:rPr>
                <a:t>tT</a:t>
              </a:r>
              <a:r>
                <a:rPr lang="en-US" sz="1400" b="1" dirty="0">
                  <a:latin typeface="Frutiger 55 Roman"/>
                  <a:ea typeface="Batang"/>
                  <a:cs typeface="Batang"/>
                </a:rPr>
                <a:t> &lt;7.5 </a:t>
              </a:r>
              <a:r>
                <a:rPr lang="en-US" sz="1400" b="1" dirty="0" err="1">
                  <a:latin typeface="Frutiger 55 Roman"/>
                  <a:ea typeface="Batang"/>
                  <a:cs typeface="Batang"/>
                </a:rPr>
                <a:t>nmol</a:t>
              </a:r>
              <a:r>
                <a:rPr lang="en-US" sz="1400" b="1" dirty="0">
                  <a:latin typeface="Frutiger 55 Roman"/>
                  <a:ea typeface="Batang"/>
                  <a:cs typeface="Batang"/>
                </a:rPr>
                <a:t>/L </a:t>
              </a:r>
            </a:p>
            <a:p>
              <a:pPr algn="ctr"/>
              <a:r>
                <a:rPr lang="en-US" sz="1400" b="1" dirty="0" smtClean="0">
                  <a:latin typeface="Frutiger 55 Roman"/>
                  <a:ea typeface="Batang"/>
                  <a:cs typeface="Batang"/>
                </a:rPr>
                <a:t>e/ o</a:t>
              </a:r>
              <a:endParaRPr lang="en-US" sz="1400" b="1" dirty="0">
                <a:latin typeface="Frutiger 55 Roman"/>
                <a:ea typeface="Batang"/>
                <a:cs typeface="Batang"/>
              </a:endParaRPr>
            </a:p>
            <a:p>
              <a:pPr algn="ctr"/>
              <a:r>
                <a:rPr lang="en-US" sz="1400" b="1" dirty="0" err="1">
                  <a:latin typeface="Frutiger 55 Roman"/>
                  <a:ea typeface="Batang"/>
                  <a:cs typeface="Batang"/>
                </a:rPr>
                <a:t>bT</a:t>
              </a:r>
              <a:r>
                <a:rPr lang="en-US" sz="1400" b="1" dirty="0">
                  <a:latin typeface="Frutiger 55 Roman"/>
                  <a:ea typeface="Batang"/>
                  <a:cs typeface="Batang"/>
                </a:rPr>
                <a:t> &lt;2.5 </a:t>
              </a:r>
              <a:r>
                <a:rPr lang="en-US" sz="1400" b="1" dirty="0" err="1">
                  <a:latin typeface="Frutiger 55 Roman"/>
                  <a:ea typeface="Batang"/>
                  <a:cs typeface="Batang"/>
                </a:rPr>
                <a:t>nmol</a:t>
              </a:r>
              <a:r>
                <a:rPr lang="en-US" sz="1400" b="1" dirty="0">
                  <a:latin typeface="Frutiger 55 Roman"/>
                  <a:ea typeface="Batang"/>
                  <a:cs typeface="Batang"/>
                </a:rPr>
                <a:t>/L</a:t>
              </a:r>
              <a:endParaRPr lang="en-GB" sz="1400" b="1" dirty="0">
                <a:latin typeface="Frutiger 55 Roman"/>
                <a:ea typeface="Batang"/>
                <a:cs typeface="Batang"/>
              </a:endParaRPr>
            </a:p>
          </p:txBody>
        </p:sp>
        <p:sp>
          <p:nvSpPr>
            <p:cNvPr id="36895" name="Text Box 8"/>
            <p:cNvSpPr txBox="1">
              <a:spLocks noChangeArrowheads="1"/>
            </p:cNvSpPr>
            <p:nvPr/>
          </p:nvSpPr>
          <p:spPr bwMode="auto">
            <a:xfrm>
              <a:off x="3473" y="3126"/>
              <a:ext cx="875" cy="465"/>
            </a:xfrm>
            <a:prstGeom prst="rect">
              <a:avLst/>
            </a:prstGeom>
            <a:noFill/>
            <a:ln w="9525">
              <a:noFill/>
              <a:miter lim="800000"/>
              <a:headEnd/>
              <a:tailEnd/>
            </a:ln>
          </p:spPr>
          <p:txBody>
            <a:bodyPr wrap="none">
              <a:spAutoFit/>
            </a:bodyPr>
            <a:lstStyle/>
            <a:p>
              <a:pPr algn="ctr"/>
              <a:r>
                <a:rPr lang="en-US" sz="1400" b="1" dirty="0" err="1">
                  <a:latin typeface="Frutiger 55 Roman"/>
                  <a:ea typeface="Batang"/>
                  <a:cs typeface="Batang"/>
                </a:rPr>
                <a:t>tT</a:t>
              </a:r>
              <a:r>
                <a:rPr lang="en-US" sz="1400" b="1" dirty="0">
                  <a:latin typeface="Frutiger 55 Roman"/>
                  <a:ea typeface="Batang"/>
                  <a:cs typeface="Batang"/>
                </a:rPr>
                <a:t> &lt;12 </a:t>
              </a:r>
              <a:r>
                <a:rPr lang="en-US" sz="1400" b="1" dirty="0" err="1">
                  <a:latin typeface="Frutiger 55 Roman"/>
                  <a:ea typeface="Batang"/>
                  <a:cs typeface="Batang"/>
                </a:rPr>
                <a:t>nmol</a:t>
              </a:r>
              <a:r>
                <a:rPr lang="en-US" sz="1400" b="1" dirty="0">
                  <a:latin typeface="Frutiger 55 Roman"/>
                  <a:ea typeface="Batang"/>
                  <a:cs typeface="Batang"/>
                </a:rPr>
                <a:t>/L </a:t>
              </a:r>
            </a:p>
            <a:p>
              <a:pPr algn="ctr"/>
              <a:r>
                <a:rPr lang="en-US" sz="1400" b="1" dirty="0" smtClean="0">
                  <a:latin typeface="Frutiger 55 Roman"/>
                  <a:ea typeface="Batang"/>
                  <a:cs typeface="Batang"/>
                </a:rPr>
                <a:t>e/ o</a:t>
              </a:r>
              <a:endParaRPr lang="en-US" sz="1400" b="1" dirty="0">
                <a:latin typeface="Frutiger 55 Roman"/>
                <a:ea typeface="Batang"/>
                <a:cs typeface="Batang"/>
              </a:endParaRPr>
            </a:p>
            <a:p>
              <a:pPr algn="ctr"/>
              <a:r>
                <a:rPr lang="en-US" sz="1400" b="1" dirty="0" err="1">
                  <a:latin typeface="Frutiger 55 Roman"/>
                  <a:ea typeface="Batang"/>
                  <a:cs typeface="Batang"/>
                </a:rPr>
                <a:t>bT</a:t>
              </a:r>
              <a:r>
                <a:rPr lang="en-US" sz="1400" b="1" dirty="0">
                  <a:latin typeface="Frutiger 55 Roman"/>
                  <a:ea typeface="Batang"/>
                  <a:cs typeface="Batang"/>
                </a:rPr>
                <a:t> &lt;4 </a:t>
              </a:r>
              <a:r>
                <a:rPr lang="en-US" sz="1400" b="1" dirty="0" err="1">
                  <a:latin typeface="Frutiger 55 Roman"/>
                  <a:ea typeface="Batang"/>
                  <a:cs typeface="Batang"/>
                </a:rPr>
                <a:t>nmol</a:t>
              </a:r>
              <a:r>
                <a:rPr lang="en-US" sz="1400" b="1" dirty="0">
                  <a:latin typeface="Frutiger 55 Roman"/>
                  <a:ea typeface="Batang"/>
                  <a:cs typeface="Batang"/>
                </a:rPr>
                <a:t>/L</a:t>
              </a:r>
              <a:endParaRPr lang="en-GB" sz="1400" b="1" dirty="0">
                <a:latin typeface="Frutiger 55 Roman"/>
                <a:ea typeface="Batang"/>
                <a:cs typeface="Batang"/>
              </a:endParaRPr>
            </a:p>
          </p:txBody>
        </p:sp>
        <p:sp>
          <p:nvSpPr>
            <p:cNvPr id="36896" name="Text Box 9"/>
            <p:cNvSpPr txBox="1">
              <a:spLocks noChangeArrowheads="1"/>
            </p:cNvSpPr>
            <p:nvPr/>
          </p:nvSpPr>
          <p:spPr bwMode="auto">
            <a:xfrm rot="16204016">
              <a:off x="31" y="1987"/>
              <a:ext cx="884" cy="233"/>
            </a:xfrm>
            <a:prstGeom prst="rect">
              <a:avLst/>
            </a:prstGeom>
            <a:noFill/>
            <a:ln w="9525">
              <a:noFill/>
              <a:miter lim="800000"/>
              <a:headEnd/>
              <a:tailEnd/>
            </a:ln>
          </p:spPr>
          <p:txBody>
            <a:bodyPr wrap="none">
              <a:spAutoFit/>
            </a:bodyPr>
            <a:lstStyle/>
            <a:p>
              <a:r>
                <a:rPr lang="it-IT" dirty="0" smtClean="0"/>
                <a:t>pazienti (%)</a:t>
              </a:r>
              <a:endParaRPr lang="en-GB" b="1" dirty="0">
                <a:latin typeface="Frutiger 55 Roman"/>
                <a:ea typeface="Batang"/>
                <a:cs typeface="Batang"/>
              </a:endParaRPr>
            </a:p>
          </p:txBody>
        </p:sp>
      </p:grpSp>
      <p:sp>
        <p:nvSpPr>
          <p:cNvPr id="36869" name="Rectangle 3"/>
          <p:cNvSpPr>
            <a:spLocks noChangeArrowheads="1"/>
          </p:cNvSpPr>
          <p:nvPr/>
        </p:nvSpPr>
        <p:spPr bwMode="auto">
          <a:xfrm>
            <a:off x="139287" y="6375400"/>
            <a:ext cx="2949846" cy="261610"/>
          </a:xfrm>
          <a:prstGeom prst="rect">
            <a:avLst/>
          </a:prstGeom>
          <a:noFill/>
          <a:ln w="9525" algn="ctr">
            <a:noFill/>
            <a:miter lim="800000"/>
            <a:headEnd/>
            <a:tailEnd/>
          </a:ln>
        </p:spPr>
        <p:txBody>
          <a:bodyPr wrap="none">
            <a:spAutoFit/>
          </a:bodyPr>
          <a:lstStyle/>
          <a:p>
            <a:pPr algn="ctr"/>
            <a:r>
              <a:rPr lang="de-DE" sz="1100" dirty="0">
                <a:latin typeface="Frutiger 55 Roman"/>
              </a:rPr>
              <a:t>Pugh </a:t>
            </a:r>
            <a:r>
              <a:rPr lang="de-DE" sz="1100" i="1" dirty="0">
                <a:latin typeface="Frutiger 55 Roman"/>
              </a:rPr>
              <a:t>et al</a:t>
            </a:r>
            <a:r>
              <a:rPr lang="de-DE" sz="1100" dirty="0">
                <a:latin typeface="Frutiger 55 Roman"/>
              </a:rPr>
              <a:t>. </a:t>
            </a:r>
            <a:r>
              <a:rPr lang="de-DE" sz="1100" i="1" dirty="0">
                <a:latin typeface="Frutiger 55 Roman"/>
              </a:rPr>
              <a:t>J Am Col </a:t>
            </a:r>
            <a:r>
              <a:rPr lang="de-DE" sz="1100" i="1" dirty="0" smtClean="0">
                <a:latin typeface="Frutiger 55 Roman"/>
              </a:rPr>
              <a:t>Cardiol </a:t>
            </a:r>
            <a:r>
              <a:rPr lang="de-DE" sz="1100" dirty="0" smtClean="0">
                <a:latin typeface="Frutiger 55 Roman"/>
              </a:rPr>
              <a:t>2003;41:344A.</a:t>
            </a:r>
            <a:endParaRPr lang="de-DE" sz="1100" dirty="0">
              <a:latin typeface="Frutiger 55 Roman"/>
            </a:endParaRPr>
          </a:p>
        </p:txBody>
      </p:sp>
      <p:sp>
        <p:nvSpPr>
          <p:cNvPr id="293" name="Rectangle 292"/>
          <p:cNvSpPr/>
          <p:nvPr/>
        </p:nvSpPr>
        <p:spPr>
          <a:xfrm>
            <a:off x="2249714" y="3904343"/>
            <a:ext cx="1524000" cy="1291771"/>
          </a:xfrm>
          <a:prstGeom prst="rect">
            <a:avLst/>
          </a:prstGeom>
          <a:solidFill>
            <a:srgbClr val="0094D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Frutiger 55 Roman"/>
            </a:endParaRPr>
          </a:p>
        </p:txBody>
      </p:sp>
      <p:sp>
        <p:nvSpPr>
          <p:cNvPr id="294" name="Rectangle 293"/>
          <p:cNvSpPr/>
          <p:nvPr/>
        </p:nvSpPr>
        <p:spPr>
          <a:xfrm>
            <a:off x="5345575" y="2300515"/>
            <a:ext cx="1524000" cy="2910114"/>
          </a:xfrm>
          <a:prstGeom prst="rect">
            <a:avLst/>
          </a:prstGeom>
          <a:solidFill>
            <a:srgbClr val="4FA735"/>
          </a:solidFill>
          <a:ln>
            <a:solidFill>
              <a:srgbClr val="4FA73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Frutiger 55 Roman"/>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Text Box 5"/>
          <p:cNvSpPr txBox="1">
            <a:spLocks noChangeArrowheads="1"/>
          </p:cNvSpPr>
          <p:nvPr/>
        </p:nvSpPr>
        <p:spPr bwMode="auto">
          <a:xfrm>
            <a:off x="5734050" y="5636736"/>
            <a:ext cx="3552825" cy="738664"/>
          </a:xfrm>
          <a:prstGeom prst="rect">
            <a:avLst/>
          </a:prstGeom>
          <a:noFill/>
          <a:ln w="19050" algn="ctr">
            <a:noFill/>
            <a:miter lim="800000"/>
            <a:headEnd/>
            <a:tailEnd/>
          </a:ln>
        </p:spPr>
        <p:txBody>
          <a:bodyPr wrap="square">
            <a:spAutoFit/>
          </a:bodyPr>
          <a:lstStyle/>
          <a:p>
            <a:r>
              <a:rPr lang="de-DE" sz="1400" dirty="0" err="1">
                <a:latin typeface="Frutiger 55 Roman"/>
              </a:rPr>
              <a:t>Testosterone</a:t>
            </a:r>
            <a:r>
              <a:rPr lang="de-DE" sz="1400" dirty="0">
                <a:latin typeface="Frutiger 55 Roman"/>
              </a:rPr>
              <a:t> Totale (</a:t>
            </a:r>
            <a:r>
              <a:rPr lang="de-DE" sz="1400" dirty="0" smtClean="0">
                <a:latin typeface="Frutiger 55 Roman"/>
              </a:rPr>
              <a:t>TT)        </a:t>
            </a:r>
          </a:p>
          <a:p>
            <a:r>
              <a:rPr lang="de-DE" sz="1400" dirty="0" err="1" smtClean="0">
                <a:latin typeface="Frutiger 55 Roman"/>
              </a:rPr>
              <a:t>Testosterone</a:t>
            </a:r>
            <a:r>
              <a:rPr lang="de-DE" sz="1400" dirty="0" smtClean="0">
                <a:latin typeface="Frutiger 55 Roman"/>
              </a:rPr>
              <a:t> </a:t>
            </a:r>
            <a:r>
              <a:rPr lang="de-DE" sz="1400" dirty="0" err="1" smtClean="0">
                <a:latin typeface="Frutiger 55 Roman"/>
              </a:rPr>
              <a:t>Biodisponibile</a:t>
            </a:r>
            <a:r>
              <a:rPr lang="de-DE" sz="1400" dirty="0" smtClean="0">
                <a:latin typeface="Frutiger 55 Roman"/>
              </a:rPr>
              <a:t> </a:t>
            </a:r>
            <a:r>
              <a:rPr lang="de-DE" sz="1400" dirty="0">
                <a:latin typeface="Frutiger 55 Roman"/>
              </a:rPr>
              <a:t>(BT) </a:t>
            </a:r>
            <a:r>
              <a:rPr lang="de-DE" sz="1400" dirty="0" smtClean="0">
                <a:latin typeface="Frutiger 55 Roman"/>
              </a:rPr>
              <a:t> </a:t>
            </a:r>
            <a:endParaRPr lang="de-DE" sz="1400" dirty="0">
              <a:latin typeface="Frutiger 55 Roman"/>
            </a:endParaRPr>
          </a:p>
          <a:p>
            <a:r>
              <a:rPr lang="it-IT" sz="1400" dirty="0" smtClean="0"/>
              <a:t>Testosterone libero calcolato </a:t>
            </a:r>
            <a:r>
              <a:rPr lang="de-DE" sz="1400" dirty="0" smtClean="0">
                <a:latin typeface="Frutiger 55 Roman"/>
              </a:rPr>
              <a:t>(</a:t>
            </a:r>
            <a:r>
              <a:rPr lang="de-DE" sz="1400" dirty="0">
                <a:latin typeface="Frutiger 55 Roman"/>
              </a:rPr>
              <a:t>cFT)</a:t>
            </a:r>
          </a:p>
        </p:txBody>
      </p:sp>
      <p:graphicFrame>
        <p:nvGraphicFramePr>
          <p:cNvPr id="1026" name="Object 6"/>
          <p:cNvGraphicFramePr>
            <a:graphicFrameLocks noChangeAspect="1"/>
          </p:cNvGraphicFramePr>
          <p:nvPr>
            <p:extLst>
              <p:ext uri="{D42A27DB-BD31-4B8C-83A1-F6EECF244321}">
                <p14:modId xmlns:p14="http://schemas.microsoft.com/office/powerpoint/2010/main" xmlns="" val="2308650408"/>
              </p:ext>
            </p:extLst>
          </p:nvPr>
        </p:nvGraphicFramePr>
        <p:xfrm>
          <a:off x="100013" y="1918900"/>
          <a:ext cx="4302125" cy="3711575"/>
        </p:xfrm>
        <a:graphic>
          <a:graphicData uri="http://schemas.openxmlformats.org/presentationml/2006/ole">
            <p:oleObj spid="_x0000_s10266" name="Worksheet" r:id="rId4" imgW="3672921" imgH="3170001" progId="Excel.Sheet.8">
              <p:embed/>
            </p:oleObj>
          </a:graphicData>
        </a:graphic>
      </p:graphicFrame>
      <p:graphicFrame>
        <p:nvGraphicFramePr>
          <p:cNvPr id="1027" name="Object 7"/>
          <p:cNvGraphicFramePr>
            <a:graphicFrameLocks noChangeAspect="1"/>
          </p:cNvGraphicFramePr>
          <p:nvPr>
            <p:extLst>
              <p:ext uri="{D42A27DB-BD31-4B8C-83A1-F6EECF244321}">
                <p14:modId xmlns:p14="http://schemas.microsoft.com/office/powerpoint/2010/main" xmlns="" val="3403306963"/>
              </p:ext>
            </p:extLst>
          </p:nvPr>
        </p:nvGraphicFramePr>
        <p:xfrm>
          <a:off x="4538663" y="1751013"/>
          <a:ext cx="4291012" cy="3800475"/>
        </p:xfrm>
        <a:graphic>
          <a:graphicData uri="http://schemas.openxmlformats.org/presentationml/2006/ole">
            <p:oleObj spid="_x0000_s10267" name="Worksheet" r:id="rId5" imgW="3665153" imgH="3246085" progId="Excel.Sheet.8">
              <p:embed/>
            </p:oleObj>
          </a:graphicData>
        </a:graphic>
      </p:graphicFrame>
      <p:sp>
        <p:nvSpPr>
          <p:cNvPr id="1031" name="Rectangle 3"/>
          <p:cNvSpPr>
            <a:spLocks noChangeArrowheads="1"/>
          </p:cNvSpPr>
          <p:nvPr/>
        </p:nvSpPr>
        <p:spPr bwMode="auto">
          <a:xfrm>
            <a:off x="100013" y="6375400"/>
            <a:ext cx="3316934" cy="261610"/>
          </a:xfrm>
          <a:prstGeom prst="rect">
            <a:avLst/>
          </a:prstGeom>
          <a:noFill/>
          <a:ln w="9525" algn="ctr">
            <a:noFill/>
            <a:miter lim="800000"/>
            <a:headEnd/>
            <a:tailEnd/>
          </a:ln>
        </p:spPr>
        <p:txBody>
          <a:bodyPr wrap="none">
            <a:spAutoFit/>
          </a:bodyPr>
          <a:lstStyle/>
          <a:p>
            <a:r>
              <a:rPr lang="en-US" sz="1100" dirty="0" err="1">
                <a:latin typeface="Frutiger 55 Roman"/>
              </a:rPr>
              <a:t>Kapoor</a:t>
            </a:r>
            <a:r>
              <a:rPr lang="en-US" sz="1100" dirty="0">
                <a:latin typeface="Frutiger 55 Roman"/>
              </a:rPr>
              <a:t> D </a:t>
            </a:r>
            <a:r>
              <a:rPr lang="en-US" sz="1100" i="1" dirty="0">
                <a:latin typeface="Frutiger 55 Roman"/>
              </a:rPr>
              <a:t>et al. Diabetes </a:t>
            </a:r>
            <a:r>
              <a:rPr lang="en-US" sz="1100" i="1" dirty="0" smtClean="0">
                <a:latin typeface="Frutiger 55 Roman"/>
              </a:rPr>
              <a:t>Care </a:t>
            </a:r>
            <a:r>
              <a:rPr lang="en-US" sz="1100" dirty="0">
                <a:latin typeface="Frutiger 55 Roman"/>
              </a:rPr>
              <a:t>2007;30:911–917. </a:t>
            </a:r>
            <a:endParaRPr lang="de-DE" sz="1100" dirty="0">
              <a:latin typeface="Frutiger 55 Roman"/>
            </a:endParaRPr>
          </a:p>
        </p:txBody>
      </p:sp>
      <p:sp>
        <p:nvSpPr>
          <p:cNvPr id="8" name="Title 7"/>
          <p:cNvSpPr>
            <a:spLocks noGrp="1"/>
          </p:cNvSpPr>
          <p:nvPr>
            <p:ph type="title"/>
          </p:nvPr>
        </p:nvSpPr>
        <p:spPr>
          <a:xfrm>
            <a:off x="598487" y="829107"/>
            <a:ext cx="8545513" cy="892174"/>
          </a:xfrm>
        </p:spPr>
        <p:txBody>
          <a:bodyPr>
            <a:noAutofit/>
          </a:bodyPr>
          <a:lstStyle/>
          <a:p>
            <a:r>
              <a:rPr lang="it-IT" sz="2000" dirty="0" smtClean="0"/>
              <a:t>Percentuale di uomini affetti da diabete di tipo 2 con livelli </a:t>
            </a:r>
            <a:br>
              <a:rPr lang="it-IT" sz="2000" dirty="0" smtClean="0"/>
            </a:br>
            <a:r>
              <a:rPr lang="it-IT" sz="2000" dirty="0" smtClean="0"/>
              <a:t>di testosterone bassi e borderline suddivisi per fasce di età</a:t>
            </a:r>
            <a:endParaRPr lang="it-IT"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5"/>
          <p:cNvSpPr>
            <a:spLocks noGrp="1" noChangeArrowheads="1"/>
          </p:cNvSpPr>
          <p:nvPr>
            <p:ph type="title"/>
          </p:nvPr>
        </p:nvSpPr>
        <p:spPr/>
        <p:txBody>
          <a:bodyPr/>
          <a:lstStyle/>
          <a:p>
            <a:r>
              <a:rPr lang="it-IT" dirty="0" smtClean="0"/>
              <a:t>Osteoporosi</a:t>
            </a:r>
            <a:endParaRPr lang="it-IT" dirty="0"/>
          </a:p>
        </p:txBody>
      </p:sp>
      <p:sp>
        <p:nvSpPr>
          <p:cNvPr id="36867" name="Rectangle 3"/>
          <p:cNvSpPr>
            <a:spLocks noGrp="1" noChangeArrowheads="1"/>
          </p:cNvSpPr>
          <p:nvPr>
            <p:ph idx="1"/>
          </p:nvPr>
        </p:nvSpPr>
        <p:spPr/>
        <p:txBody>
          <a:bodyPr/>
          <a:lstStyle/>
          <a:p>
            <a:pPr lvl="0"/>
            <a:r>
              <a:rPr lang="it-IT" dirty="0"/>
              <a:t>Nel 50% dei casi o più, l’osteoporosi maschile è secondaria ad un’altra </a:t>
            </a:r>
            <a:r>
              <a:rPr lang="it-IT" dirty="0" smtClean="0"/>
              <a:t>patologia</a:t>
            </a:r>
          </a:p>
          <a:p>
            <a:pPr lvl="0">
              <a:buNone/>
            </a:pPr>
            <a:endParaRPr lang="it-IT" dirty="0"/>
          </a:p>
          <a:p>
            <a:pPr lvl="0"/>
            <a:r>
              <a:rPr lang="it-IT" dirty="0"/>
              <a:t>Le principali cause di osteoporosi negli uomini sono:</a:t>
            </a:r>
          </a:p>
          <a:p>
            <a:pPr lvl="0">
              <a:buNone/>
            </a:pPr>
            <a:r>
              <a:rPr lang="it-IT" dirty="0" smtClean="0"/>
              <a:t>	-Uso </a:t>
            </a:r>
            <a:r>
              <a:rPr lang="it-IT" dirty="0"/>
              <a:t>di </a:t>
            </a:r>
            <a:r>
              <a:rPr lang="it-IT" dirty="0" smtClean="0"/>
              <a:t>corticosteroidi</a:t>
            </a:r>
          </a:p>
          <a:p>
            <a:pPr lvl="0">
              <a:buNone/>
            </a:pPr>
            <a:r>
              <a:rPr lang="it-IT" dirty="0" smtClean="0"/>
              <a:t>	</a:t>
            </a:r>
            <a:r>
              <a:rPr lang="it-IT" dirty="0" err="1" smtClean="0"/>
              <a:t>-Ipogonadismo</a:t>
            </a:r>
            <a:endParaRPr lang="it-IT" dirty="0" smtClean="0"/>
          </a:p>
          <a:p>
            <a:pPr lvl="0">
              <a:buNone/>
            </a:pPr>
            <a:endParaRPr lang="it-IT" dirty="0"/>
          </a:p>
          <a:p>
            <a:pPr lvl="0"/>
            <a:r>
              <a:rPr lang="it-IT" dirty="0"/>
              <a:t>Ciascuno dei due </a:t>
            </a:r>
            <a:r>
              <a:rPr lang="it-IT" dirty="0" smtClean="0"/>
              <a:t>è causa di circa il 20</a:t>
            </a:r>
            <a:r>
              <a:rPr lang="it-IT" dirty="0"/>
              <a:t>% </a:t>
            </a:r>
            <a:r>
              <a:rPr lang="it-IT" dirty="0" smtClean="0"/>
              <a:t>dell’incidenza </a:t>
            </a:r>
            <a:r>
              <a:rPr lang="it-IT" dirty="0"/>
              <a:t>totale dell’osteoporosi maschile</a:t>
            </a:r>
          </a:p>
          <a:p>
            <a:pPr>
              <a:buNone/>
            </a:pPr>
            <a:endParaRPr lang="it-IT" dirty="0"/>
          </a:p>
        </p:txBody>
      </p:sp>
      <p:sp>
        <p:nvSpPr>
          <p:cNvPr id="38916" name="Slide Number Placeholder 3"/>
          <p:cNvSpPr>
            <a:spLocks noGrp="1"/>
          </p:cNvSpPr>
          <p:nvPr>
            <p:ph type="sldNum" sz="quarter" idx="4294967295"/>
          </p:nvPr>
        </p:nvSpPr>
        <p:spPr bwMode="auto">
          <a:xfrm>
            <a:off x="7010400" y="6356350"/>
            <a:ext cx="2133600" cy="365125"/>
          </a:xfrm>
          <a:prstGeom prst="rect">
            <a:avLst/>
          </a:prstGeom>
          <a:noFill/>
          <a:ln>
            <a:miter lim="800000"/>
            <a:headEnd/>
            <a:tailEnd/>
          </a:ln>
        </p:spPr>
        <p:txBody>
          <a:bodyPr/>
          <a:lstStyle/>
          <a:p>
            <a:pPr defTabSz="801688"/>
            <a:fld id="{3317EC2C-C9E4-46F1-9D6A-0004074D6669}" type="slidenum">
              <a:rPr lang="fr-FR">
                <a:solidFill>
                  <a:schemeClr val="bg2"/>
                </a:solidFill>
                <a:latin typeface="Frutiger 55 Roman"/>
              </a:rPr>
              <a:pPr defTabSz="801688"/>
              <a:t>18</a:t>
            </a:fld>
            <a:endParaRPr lang="fr-FR">
              <a:solidFill>
                <a:schemeClr val="bg2"/>
              </a:solidFill>
              <a:latin typeface="Frutiger 55 Roman"/>
            </a:endParaRPr>
          </a:p>
        </p:txBody>
      </p:sp>
      <p:sp>
        <p:nvSpPr>
          <p:cNvPr id="38917" name="Rectangle 3"/>
          <p:cNvSpPr>
            <a:spLocks noChangeArrowheads="1"/>
          </p:cNvSpPr>
          <p:nvPr/>
        </p:nvSpPr>
        <p:spPr bwMode="auto">
          <a:xfrm>
            <a:off x="100013" y="6375400"/>
            <a:ext cx="9050563" cy="600164"/>
          </a:xfrm>
          <a:prstGeom prst="rect">
            <a:avLst/>
          </a:prstGeom>
          <a:noFill/>
          <a:ln w="9525" algn="ctr">
            <a:noFill/>
            <a:miter lim="800000"/>
            <a:headEnd/>
            <a:tailEnd/>
          </a:ln>
        </p:spPr>
        <p:txBody>
          <a:bodyPr wrap="square">
            <a:spAutoFit/>
          </a:bodyPr>
          <a:lstStyle/>
          <a:p>
            <a:r>
              <a:rPr lang="en-GB" sz="1100" dirty="0" err="1">
                <a:latin typeface="Frutiger 55 Roman"/>
              </a:rPr>
              <a:t>Orwoll</a:t>
            </a:r>
            <a:r>
              <a:rPr lang="en-GB" sz="1100" dirty="0">
                <a:latin typeface="Frutiger 55 Roman"/>
              </a:rPr>
              <a:t> E, Klein R. Osteoporosis. 2nd ed. Marcus R, Feldman D, Kelsey J, editors. San Diego: Academic Press. 2001:103–149.</a:t>
            </a:r>
          </a:p>
          <a:p>
            <a:r>
              <a:rPr lang="en-GB" sz="1100" dirty="0">
                <a:latin typeface="Frutiger 55 Roman"/>
              </a:rPr>
              <a:t>Baillie SP </a:t>
            </a:r>
            <a:r>
              <a:rPr lang="en-GB" sz="1100" i="1" dirty="0">
                <a:latin typeface="Frutiger 55 Roman"/>
              </a:rPr>
              <a:t>et al. Age </a:t>
            </a:r>
            <a:r>
              <a:rPr lang="en-GB" sz="1100" i="1" dirty="0" smtClean="0">
                <a:latin typeface="Frutiger 55 Roman"/>
              </a:rPr>
              <a:t>Ageing</a:t>
            </a:r>
            <a:r>
              <a:rPr lang="en-GB" sz="1100" dirty="0" smtClean="0">
                <a:latin typeface="Frutiger 55 Roman"/>
              </a:rPr>
              <a:t> 1992;21:139–141. Jackson </a:t>
            </a:r>
            <a:r>
              <a:rPr lang="en-GB" sz="1100" dirty="0">
                <a:latin typeface="Frutiger 55 Roman"/>
              </a:rPr>
              <a:t>JA </a:t>
            </a:r>
            <a:r>
              <a:rPr lang="en-GB" sz="1100" i="1" dirty="0">
                <a:latin typeface="Frutiger 55 Roman"/>
              </a:rPr>
              <a:t>et al</a:t>
            </a:r>
            <a:r>
              <a:rPr lang="en-GB" sz="1100" dirty="0">
                <a:latin typeface="Frutiger 55 Roman"/>
              </a:rPr>
              <a:t>. </a:t>
            </a:r>
            <a:r>
              <a:rPr lang="en-GB" sz="1100" i="1" dirty="0">
                <a:latin typeface="Frutiger 55 Roman"/>
              </a:rPr>
              <a:t>Arch Intern </a:t>
            </a:r>
            <a:r>
              <a:rPr lang="en-GB" sz="1100" i="1" dirty="0" smtClean="0">
                <a:latin typeface="Frutiger 55 Roman"/>
              </a:rPr>
              <a:t>Med</a:t>
            </a:r>
            <a:r>
              <a:rPr lang="en-GB" sz="1100" dirty="0" smtClean="0">
                <a:latin typeface="Frutiger 55 Roman"/>
              </a:rPr>
              <a:t> </a:t>
            </a:r>
            <a:r>
              <a:rPr lang="en-GB" sz="1100" dirty="0">
                <a:latin typeface="Frutiger 55 Roman"/>
              </a:rPr>
              <a:t>1989;149:2365–2366.</a:t>
            </a:r>
          </a:p>
          <a:p>
            <a:endParaRPr lang="en-GB" sz="1100" dirty="0">
              <a:latin typeface="Frutiger 55 Roman"/>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6"/>
          <p:cNvSpPr>
            <a:spLocks noGrp="1" noChangeArrowheads="1"/>
          </p:cNvSpPr>
          <p:nvPr>
            <p:ph type="title"/>
          </p:nvPr>
        </p:nvSpPr>
        <p:spPr/>
        <p:txBody>
          <a:bodyPr/>
          <a:lstStyle/>
          <a:p>
            <a:r>
              <a:rPr lang="it-IT" sz="2400" dirty="0" smtClean="0"/>
              <a:t/>
            </a:r>
            <a:br>
              <a:rPr lang="it-IT" sz="2400" dirty="0" smtClean="0"/>
            </a:br>
            <a:r>
              <a:rPr lang="it-IT" sz="2400" dirty="0" smtClean="0"/>
              <a:t>L’osteoporosi: un patologia non solo femminile!</a:t>
            </a:r>
            <a:endParaRPr lang="it-IT" sz="2400" dirty="0"/>
          </a:p>
        </p:txBody>
      </p:sp>
      <p:sp>
        <p:nvSpPr>
          <p:cNvPr id="37891" name="Rectangle 3"/>
          <p:cNvSpPr>
            <a:spLocks noGrp="1" noChangeArrowheads="1"/>
          </p:cNvSpPr>
          <p:nvPr>
            <p:ph idx="1"/>
          </p:nvPr>
        </p:nvSpPr>
        <p:spPr/>
        <p:txBody>
          <a:bodyPr>
            <a:normAutofit/>
          </a:bodyPr>
          <a:lstStyle/>
          <a:p>
            <a:pPr lvl="0"/>
            <a:r>
              <a:rPr lang="it-IT" dirty="0"/>
              <a:t>Il 25-30% delle fratture all’anca avviene </a:t>
            </a:r>
            <a:r>
              <a:rPr lang="it-IT" dirty="0" smtClean="0"/>
              <a:t>nell’uomo</a:t>
            </a:r>
          </a:p>
          <a:p>
            <a:pPr lvl="0">
              <a:buNone/>
            </a:pPr>
            <a:endParaRPr lang="it-IT" dirty="0"/>
          </a:p>
          <a:p>
            <a:pPr lvl="0"/>
            <a:r>
              <a:rPr lang="it-IT" dirty="0"/>
              <a:t>Il 25%  muore nel breve termine e il 25% muore nel lungo </a:t>
            </a:r>
            <a:r>
              <a:rPr lang="it-IT" dirty="0" smtClean="0"/>
              <a:t>termine</a:t>
            </a:r>
          </a:p>
          <a:p>
            <a:pPr lvl="0"/>
            <a:endParaRPr lang="it-IT" dirty="0"/>
          </a:p>
          <a:p>
            <a:pPr lvl="0"/>
            <a:r>
              <a:rPr lang="it-IT" dirty="0"/>
              <a:t>Solo il 20% torna ad avere la stessa qualità della vita che aveva in precedenza; molti necessitano di aiuto nello svolgere le attività della vita </a:t>
            </a:r>
            <a:r>
              <a:rPr lang="it-IT" dirty="0" smtClean="0"/>
              <a:t>quotidiana</a:t>
            </a:r>
          </a:p>
          <a:p>
            <a:pPr lvl="0">
              <a:buNone/>
            </a:pPr>
            <a:endParaRPr lang="it-IT" dirty="0"/>
          </a:p>
          <a:p>
            <a:pPr lvl="0"/>
            <a:r>
              <a:rPr lang="it-IT" dirty="0"/>
              <a:t>Il 51% soffre di depressione </a:t>
            </a:r>
            <a:r>
              <a:rPr lang="it-IT" sz="1400" dirty="0"/>
              <a:t>(</a:t>
            </a:r>
            <a:r>
              <a:rPr lang="it-IT" sz="1400" dirty="0" err="1"/>
              <a:t>Coolsaet</a:t>
            </a:r>
            <a:r>
              <a:rPr lang="it-IT" sz="1400" dirty="0"/>
              <a:t>, </a:t>
            </a:r>
            <a:r>
              <a:rPr lang="it-IT" sz="1400" dirty="0" err="1"/>
              <a:t>Aging</a:t>
            </a:r>
            <a:r>
              <a:rPr lang="it-IT" sz="1400" dirty="0"/>
              <a:t> Male </a:t>
            </a:r>
            <a:r>
              <a:rPr lang="it-IT" sz="1400" dirty="0" err="1"/>
              <a:t>Congress</a:t>
            </a:r>
            <a:r>
              <a:rPr lang="it-IT" sz="1400" dirty="0"/>
              <a:t> 2002)</a:t>
            </a:r>
            <a:endParaRPr lang="it-IT" dirty="0"/>
          </a:p>
        </p:txBody>
      </p:sp>
      <p:sp>
        <p:nvSpPr>
          <p:cNvPr id="39940" name="Slide Number Placeholder 3"/>
          <p:cNvSpPr>
            <a:spLocks noGrp="1"/>
          </p:cNvSpPr>
          <p:nvPr>
            <p:ph type="sldNum" sz="quarter" idx="4294967295"/>
          </p:nvPr>
        </p:nvSpPr>
        <p:spPr bwMode="auto">
          <a:xfrm>
            <a:off x="7010400" y="6356350"/>
            <a:ext cx="2133600" cy="365125"/>
          </a:xfrm>
          <a:prstGeom prst="rect">
            <a:avLst/>
          </a:prstGeom>
          <a:noFill/>
          <a:ln>
            <a:miter lim="800000"/>
            <a:headEnd/>
            <a:tailEnd/>
          </a:ln>
        </p:spPr>
        <p:txBody>
          <a:bodyPr/>
          <a:lstStyle/>
          <a:p>
            <a:pPr defTabSz="801688"/>
            <a:fld id="{72C7F946-7881-43E3-8BFB-B92ADC8423ED}" type="slidenum">
              <a:rPr lang="fr-FR">
                <a:solidFill>
                  <a:schemeClr val="bg2"/>
                </a:solidFill>
                <a:latin typeface="Frutiger 55 Roman"/>
              </a:rPr>
              <a:pPr defTabSz="801688"/>
              <a:t>19</a:t>
            </a:fld>
            <a:endParaRPr lang="fr-FR">
              <a:solidFill>
                <a:schemeClr val="bg2"/>
              </a:solidFill>
              <a:latin typeface="Frutiger 55 Roman"/>
            </a:endParaRPr>
          </a:p>
        </p:txBody>
      </p:sp>
      <p:sp>
        <p:nvSpPr>
          <p:cNvPr id="39941" name="Rectangle 3"/>
          <p:cNvSpPr>
            <a:spLocks noChangeArrowheads="1"/>
          </p:cNvSpPr>
          <p:nvPr/>
        </p:nvSpPr>
        <p:spPr bwMode="auto">
          <a:xfrm>
            <a:off x="100013" y="6375400"/>
            <a:ext cx="4722768" cy="261610"/>
          </a:xfrm>
          <a:prstGeom prst="rect">
            <a:avLst/>
          </a:prstGeom>
          <a:noFill/>
          <a:ln w="9525" algn="ctr">
            <a:noFill/>
            <a:miter lim="800000"/>
            <a:headEnd/>
            <a:tailEnd/>
          </a:ln>
        </p:spPr>
        <p:txBody>
          <a:bodyPr wrap="none">
            <a:spAutoFit/>
          </a:bodyPr>
          <a:lstStyle/>
          <a:p>
            <a:pPr algn="ctr" eaLnBrk="0" hangingPunct="0"/>
            <a:r>
              <a:rPr lang="de-DE" sz="1100" dirty="0">
                <a:latin typeface="Frutiger 55 Roman"/>
                <a:cs typeface="Arial" pitchFamily="34" charset="0"/>
              </a:rPr>
              <a:t>Gooren L Lecture Int. Symposium of Andropause Society, London, </a:t>
            </a:r>
            <a:r>
              <a:rPr lang="de-DE" sz="1100" dirty="0" smtClean="0">
                <a:latin typeface="Frutiger 55 Roman"/>
                <a:cs typeface="Arial" pitchFamily="34" charset="0"/>
              </a:rPr>
              <a:t>2003. </a:t>
            </a:r>
            <a:endParaRPr lang="en-US" sz="1100" dirty="0">
              <a:latin typeface="Frutiger 55 Roman"/>
              <a:cs typeface="Arial" pitchFamily="34" charset="0"/>
            </a:endParaRPr>
          </a:p>
        </p:txBody>
      </p:sp>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598487" y="825501"/>
            <a:ext cx="7361237" cy="892174"/>
          </a:xfrm>
        </p:spPr>
        <p:txBody>
          <a:bodyPr/>
          <a:lstStyle/>
          <a:p>
            <a:r>
              <a:rPr lang="it-IT" sz="2400" dirty="0" smtClean="0"/>
              <a:t>Percentuale di </a:t>
            </a:r>
            <a:r>
              <a:rPr lang="it-IT" sz="2400" dirty="0" err="1" smtClean="0"/>
              <a:t>ipogonadismo</a:t>
            </a:r>
            <a:r>
              <a:rPr lang="it-IT" sz="2400" dirty="0" smtClean="0"/>
              <a:t> </a:t>
            </a:r>
            <a:r>
              <a:rPr lang="it-IT" sz="2400" dirty="0" smtClean="0"/>
              <a:t>in </a:t>
            </a:r>
            <a:r>
              <a:rPr lang="it-IT" sz="2400" dirty="0" smtClean="0"/>
              <a:t>pazienti con frattura all’anca</a:t>
            </a:r>
            <a:endParaRPr lang="it-IT" sz="2400" dirty="0"/>
          </a:p>
        </p:txBody>
      </p:sp>
      <p:sp>
        <p:nvSpPr>
          <p:cNvPr id="40963" name="Slide Number Placeholder 4"/>
          <p:cNvSpPr>
            <a:spLocks noGrp="1"/>
          </p:cNvSpPr>
          <p:nvPr>
            <p:ph type="sldNum" sz="quarter" idx="4294967295"/>
          </p:nvPr>
        </p:nvSpPr>
        <p:spPr bwMode="auto">
          <a:xfrm>
            <a:off x="7010400" y="6356350"/>
            <a:ext cx="2133600" cy="365125"/>
          </a:xfrm>
          <a:prstGeom prst="rect">
            <a:avLst/>
          </a:prstGeom>
          <a:noFill/>
          <a:ln>
            <a:miter lim="800000"/>
            <a:headEnd/>
            <a:tailEnd/>
          </a:ln>
        </p:spPr>
        <p:txBody>
          <a:bodyPr/>
          <a:lstStyle/>
          <a:p>
            <a:pPr defTabSz="801688"/>
            <a:fld id="{091C388E-AD6B-493C-B50E-8DB370A22DA9}" type="slidenum">
              <a:rPr lang="fr-FR">
                <a:solidFill>
                  <a:schemeClr val="bg2"/>
                </a:solidFill>
                <a:latin typeface="Frutiger 55 Roman"/>
              </a:rPr>
              <a:pPr defTabSz="801688"/>
              <a:t>20</a:t>
            </a:fld>
            <a:endParaRPr lang="fr-FR">
              <a:solidFill>
                <a:schemeClr val="bg2"/>
              </a:solidFill>
              <a:latin typeface="Frutiger 55 Roman"/>
            </a:endParaRPr>
          </a:p>
        </p:txBody>
      </p:sp>
      <p:grpSp>
        <p:nvGrpSpPr>
          <p:cNvPr id="2" name="Group 282"/>
          <p:cNvGrpSpPr>
            <a:grpSpLocks/>
          </p:cNvGrpSpPr>
          <p:nvPr/>
        </p:nvGrpSpPr>
        <p:grpSpPr bwMode="auto">
          <a:xfrm>
            <a:off x="947738" y="1851025"/>
            <a:ext cx="7340601" cy="3756026"/>
            <a:chOff x="597" y="1166"/>
            <a:chExt cx="4624" cy="2366"/>
          </a:xfrm>
        </p:grpSpPr>
        <p:sp>
          <p:nvSpPr>
            <p:cNvPr id="40966" name="Text Box 4"/>
            <p:cNvSpPr txBox="1">
              <a:spLocks noChangeArrowheads="1"/>
            </p:cNvSpPr>
            <p:nvPr/>
          </p:nvSpPr>
          <p:spPr bwMode="auto">
            <a:xfrm>
              <a:off x="3013" y="1480"/>
              <a:ext cx="589" cy="212"/>
            </a:xfrm>
            <a:prstGeom prst="rect">
              <a:avLst/>
            </a:prstGeom>
            <a:noFill/>
            <a:ln w="12700">
              <a:noFill/>
              <a:miter lim="800000"/>
              <a:headEnd/>
              <a:tailEnd/>
            </a:ln>
          </p:spPr>
          <p:txBody>
            <a:bodyPr wrap="none">
              <a:spAutoFit/>
            </a:bodyPr>
            <a:lstStyle/>
            <a:p>
              <a:pPr algn="ctr" eaLnBrk="0" hangingPunct="0"/>
              <a:r>
                <a:rPr lang="de-DE" sz="1600" b="1">
                  <a:latin typeface="Frutiger 55 Roman"/>
                  <a:cs typeface="Arial" pitchFamily="34" charset="0"/>
                </a:rPr>
                <a:t>p=0.003</a:t>
              </a:r>
            </a:p>
          </p:txBody>
        </p:sp>
        <p:grpSp>
          <p:nvGrpSpPr>
            <p:cNvPr id="3" name="Group 132"/>
            <p:cNvGrpSpPr>
              <a:grpSpLocks/>
            </p:cNvGrpSpPr>
            <p:nvPr/>
          </p:nvGrpSpPr>
          <p:grpSpPr bwMode="auto">
            <a:xfrm>
              <a:off x="1521" y="1834"/>
              <a:ext cx="1274" cy="1418"/>
              <a:chOff x="1521" y="1834"/>
              <a:chExt cx="1274" cy="1418"/>
            </a:xfrm>
          </p:grpSpPr>
          <p:sp>
            <p:nvSpPr>
              <p:cNvPr id="41117" name="Rectangle 8"/>
              <p:cNvSpPr>
                <a:spLocks noChangeArrowheads="1"/>
              </p:cNvSpPr>
              <p:nvPr/>
            </p:nvSpPr>
            <p:spPr bwMode="auto">
              <a:xfrm>
                <a:off x="1521" y="1834"/>
                <a:ext cx="11" cy="1418"/>
              </a:xfrm>
              <a:prstGeom prst="rect">
                <a:avLst/>
              </a:prstGeom>
              <a:solidFill>
                <a:srgbClr val="C2C200"/>
              </a:solidFill>
              <a:ln w="9525">
                <a:noFill/>
                <a:miter lim="800000"/>
                <a:headEnd/>
                <a:tailEnd/>
              </a:ln>
            </p:spPr>
            <p:txBody>
              <a:bodyPr/>
              <a:lstStyle/>
              <a:p>
                <a:endParaRPr lang="en-GB">
                  <a:latin typeface="Frutiger 55 Roman"/>
                </a:endParaRPr>
              </a:p>
            </p:txBody>
          </p:sp>
          <p:sp>
            <p:nvSpPr>
              <p:cNvPr id="41118" name="Rectangle 9"/>
              <p:cNvSpPr>
                <a:spLocks noChangeArrowheads="1"/>
              </p:cNvSpPr>
              <p:nvPr/>
            </p:nvSpPr>
            <p:spPr bwMode="auto">
              <a:xfrm>
                <a:off x="1532" y="1834"/>
                <a:ext cx="10" cy="1418"/>
              </a:xfrm>
              <a:prstGeom prst="rect">
                <a:avLst/>
              </a:prstGeom>
              <a:solidFill>
                <a:srgbClr val="C2C200"/>
              </a:solidFill>
              <a:ln w="9525">
                <a:noFill/>
                <a:miter lim="800000"/>
                <a:headEnd/>
                <a:tailEnd/>
              </a:ln>
            </p:spPr>
            <p:txBody>
              <a:bodyPr/>
              <a:lstStyle/>
              <a:p>
                <a:endParaRPr lang="en-GB">
                  <a:latin typeface="Frutiger 55 Roman"/>
                </a:endParaRPr>
              </a:p>
            </p:txBody>
          </p:sp>
          <p:sp>
            <p:nvSpPr>
              <p:cNvPr id="41119" name="Rectangle 10"/>
              <p:cNvSpPr>
                <a:spLocks noChangeArrowheads="1"/>
              </p:cNvSpPr>
              <p:nvPr/>
            </p:nvSpPr>
            <p:spPr bwMode="auto">
              <a:xfrm>
                <a:off x="1542" y="1834"/>
                <a:ext cx="10" cy="1418"/>
              </a:xfrm>
              <a:prstGeom prst="rect">
                <a:avLst/>
              </a:prstGeom>
              <a:solidFill>
                <a:srgbClr val="C2C200"/>
              </a:solidFill>
              <a:ln w="9525">
                <a:noFill/>
                <a:miter lim="800000"/>
                <a:headEnd/>
                <a:tailEnd/>
              </a:ln>
            </p:spPr>
            <p:txBody>
              <a:bodyPr/>
              <a:lstStyle/>
              <a:p>
                <a:endParaRPr lang="en-GB">
                  <a:latin typeface="Frutiger 55 Roman"/>
                </a:endParaRPr>
              </a:p>
            </p:txBody>
          </p:sp>
          <p:sp>
            <p:nvSpPr>
              <p:cNvPr id="41120" name="Rectangle 11"/>
              <p:cNvSpPr>
                <a:spLocks noChangeArrowheads="1"/>
              </p:cNvSpPr>
              <p:nvPr/>
            </p:nvSpPr>
            <p:spPr bwMode="auto">
              <a:xfrm>
                <a:off x="1552" y="1834"/>
                <a:ext cx="11" cy="1418"/>
              </a:xfrm>
              <a:prstGeom prst="rect">
                <a:avLst/>
              </a:prstGeom>
              <a:solidFill>
                <a:srgbClr val="C3C300"/>
              </a:solidFill>
              <a:ln w="9525">
                <a:noFill/>
                <a:miter lim="800000"/>
                <a:headEnd/>
                <a:tailEnd/>
              </a:ln>
            </p:spPr>
            <p:txBody>
              <a:bodyPr/>
              <a:lstStyle/>
              <a:p>
                <a:endParaRPr lang="en-GB">
                  <a:latin typeface="Frutiger 55 Roman"/>
                </a:endParaRPr>
              </a:p>
            </p:txBody>
          </p:sp>
          <p:sp>
            <p:nvSpPr>
              <p:cNvPr id="41121" name="Rectangle 12"/>
              <p:cNvSpPr>
                <a:spLocks noChangeArrowheads="1"/>
              </p:cNvSpPr>
              <p:nvPr/>
            </p:nvSpPr>
            <p:spPr bwMode="auto">
              <a:xfrm>
                <a:off x="1563" y="1834"/>
                <a:ext cx="10" cy="1418"/>
              </a:xfrm>
              <a:prstGeom prst="rect">
                <a:avLst/>
              </a:prstGeom>
              <a:solidFill>
                <a:srgbClr val="C3C300"/>
              </a:solidFill>
              <a:ln w="9525">
                <a:noFill/>
                <a:miter lim="800000"/>
                <a:headEnd/>
                <a:tailEnd/>
              </a:ln>
            </p:spPr>
            <p:txBody>
              <a:bodyPr/>
              <a:lstStyle/>
              <a:p>
                <a:endParaRPr lang="en-GB">
                  <a:latin typeface="Frutiger 55 Roman"/>
                </a:endParaRPr>
              </a:p>
            </p:txBody>
          </p:sp>
          <p:sp>
            <p:nvSpPr>
              <p:cNvPr id="41122" name="Rectangle 13"/>
              <p:cNvSpPr>
                <a:spLocks noChangeArrowheads="1"/>
              </p:cNvSpPr>
              <p:nvPr/>
            </p:nvSpPr>
            <p:spPr bwMode="auto">
              <a:xfrm>
                <a:off x="1573" y="1834"/>
                <a:ext cx="10" cy="1418"/>
              </a:xfrm>
              <a:prstGeom prst="rect">
                <a:avLst/>
              </a:prstGeom>
              <a:solidFill>
                <a:srgbClr val="C3C300"/>
              </a:solidFill>
              <a:ln w="9525">
                <a:noFill/>
                <a:miter lim="800000"/>
                <a:headEnd/>
                <a:tailEnd/>
              </a:ln>
            </p:spPr>
            <p:txBody>
              <a:bodyPr/>
              <a:lstStyle/>
              <a:p>
                <a:endParaRPr lang="en-GB">
                  <a:latin typeface="Frutiger 55 Roman"/>
                </a:endParaRPr>
              </a:p>
            </p:txBody>
          </p:sp>
          <p:sp>
            <p:nvSpPr>
              <p:cNvPr id="41123" name="Rectangle 14"/>
              <p:cNvSpPr>
                <a:spLocks noChangeArrowheads="1"/>
              </p:cNvSpPr>
              <p:nvPr/>
            </p:nvSpPr>
            <p:spPr bwMode="auto">
              <a:xfrm>
                <a:off x="1583" y="1834"/>
                <a:ext cx="10" cy="1418"/>
              </a:xfrm>
              <a:prstGeom prst="rect">
                <a:avLst/>
              </a:prstGeom>
              <a:solidFill>
                <a:srgbClr val="C4C400"/>
              </a:solidFill>
              <a:ln w="9525">
                <a:noFill/>
                <a:miter lim="800000"/>
                <a:headEnd/>
                <a:tailEnd/>
              </a:ln>
            </p:spPr>
            <p:txBody>
              <a:bodyPr/>
              <a:lstStyle/>
              <a:p>
                <a:endParaRPr lang="en-GB">
                  <a:latin typeface="Frutiger 55 Roman"/>
                </a:endParaRPr>
              </a:p>
            </p:txBody>
          </p:sp>
          <p:sp>
            <p:nvSpPr>
              <p:cNvPr id="41124" name="Rectangle 15"/>
              <p:cNvSpPr>
                <a:spLocks noChangeArrowheads="1"/>
              </p:cNvSpPr>
              <p:nvPr/>
            </p:nvSpPr>
            <p:spPr bwMode="auto">
              <a:xfrm>
                <a:off x="1593" y="1834"/>
                <a:ext cx="11" cy="1418"/>
              </a:xfrm>
              <a:prstGeom prst="rect">
                <a:avLst/>
              </a:prstGeom>
              <a:solidFill>
                <a:srgbClr val="C4C400"/>
              </a:solidFill>
              <a:ln w="9525">
                <a:noFill/>
                <a:miter lim="800000"/>
                <a:headEnd/>
                <a:tailEnd/>
              </a:ln>
            </p:spPr>
            <p:txBody>
              <a:bodyPr/>
              <a:lstStyle/>
              <a:p>
                <a:endParaRPr lang="en-GB">
                  <a:latin typeface="Frutiger 55 Roman"/>
                </a:endParaRPr>
              </a:p>
            </p:txBody>
          </p:sp>
          <p:sp>
            <p:nvSpPr>
              <p:cNvPr id="41125" name="Rectangle 16"/>
              <p:cNvSpPr>
                <a:spLocks noChangeArrowheads="1"/>
              </p:cNvSpPr>
              <p:nvPr/>
            </p:nvSpPr>
            <p:spPr bwMode="auto">
              <a:xfrm>
                <a:off x="1604" y="1834"/>
                <a:ext cx="10" cy="1418"/>
              </a:xfrm>
              <a:prstGeom prst="rect">
                <a:avLst/>
              </a:prstGeom>
              <a:solidFill>
                <a:srgbClr val="C5C500"/>
              </a:solidFill>
              <a:ln w="9525">
                <a:noFill/>
                <a:miter lim="800000"/>
                <a:headEnd/>
                <a:tailEnd/>
              </a:ln>
            </p:spPr>
            <p:txBody>
              <a:bodyPr/>
              <a:lstStyle/>
              <a:p>
                <a:endParaRPr lang="en-GB">
                  <a:latin typeface="Frutiger 55 Roman"/>
                </a:endParaRPr>
              </a:p>
            </p:txBody>
          </p:sp>
          <p:sp>
            <p:nvSpPr>
              <p:cNvPr id="41126" name="Rectangle 17"/>
              <p:cNvSpPr>
                <a:spLocks noChangeArrowheads="1"/>
              </p:cNvSpPr>
              <p:nvPr/>
            </p:nvSpPr>
            <p:spPr bwMode="auto">
              <a:xfrm>
                <a:off x="1614" y="1834"/>
                <a:ext cx="10" cy="1418"/>
              </a:xfrm>
              <a:prstGeom prst="rect">
                <a:avLst/>
              </a:prstGeom>
              <a:solidFill>
                <a:srgbClr val="C6C600"/>
              </a:solidFill>
              <a:ln w="9525">
                <a:noFill/>
                <a:miter lim="800000"/>
                <a:headEnd/>
                <a:tailEnd/>
              </a:ln>
            </p:spPr>
            <p:txBody>
              <a:bodyPr/>
              <a:lstStyle/>
              <a:p>
                <a:endParaRPr lang="en-GB">
                  <a:latin typeface="Frutiger 55 Roman"/>
                </a:endParaRPr>
              </a:p>
            </p:txBody>
          </p:sp>
          <p:sp>
            <p:nvSpPr>
              <p:cNvPr id="41127" name="Rectangle 18"/>
              <p:cNvSpPr>
                <a:spLocks noChangeArrowheads="1"/>
              </p:cNvSpPr>
              <p:nvPr/>
            </p:nvSpPr>
            <p:spPr bwMode="auto">
              <a:xfrm>
                <a:off x="1624" y="1834"/>
                <a:ext cx="10" cy="1418"/>
              </a:xfrm>
              <a:prstGeom prst="rect">
                <a:avLst/>
              </a:prstGeom>
              <a:solidFill>
                <a:srgbClr val="C7C700"/>
              </a:solidFill>
              <a:ln w="9525">
                <a:noFill/>
                <a:miter lim="800000"/>
                <a:headEnd/>
                <a:tailEnd/>
              </a:ln>
            </p:spPr>
            <p:txBody>
              <a:bodyPr/>
              <a:lstStyle/>
              <a:p>
                <a:endParaRPr lang="en-GB">
                  <a:latin typeface="Frutiger 55 Roman"/>
                </a:endParaRPr>
              </a:p>
            </p:txBody>
          </p:sp>
          <p:sp>
            <p:nvSpPr>
              <p:cNvPr id="41128" name="Rectangle 19"/>
              <p:cNvSpPr>
                <a:spLocks noChangeArrowheads="1"/>
              </p:cNvSpPr>
              <p:nvPr/>
            </p:nvSpPr>
            <p:spPr bwMode="auto">
              <a:xfrm>
                <a:off x="1634" y="1834"/>
                <a:ext cx="11" cy="1418"/>
              </a:xfrm>
              <a:prstGeom prst="rect">
                <a:avLst/>
              </a:prstGeom>
              <a:solidFill>
                <a:srgbClr val="C7C700"/>
              </a:solidFill>
              <a:ln w="9525">
                <a:noFill/>
                <a:miter lim="800000"/>
                <a:headEnd/>
                <a:tailEnd/>
              </a:ln>
            </p:spPr>
            <p:txBody>
              <a:bodyPr/>
              <a:lstStyle/>
              <a:p>
                <a:endParaRPr lang="en-GB">
                  <a:latin typeface="Frutiger 55 Roman"/>
                </a:endParaRPr>
              </a:p>
            </p:txBody>
          </p:sp>
          <p:sp>
            <p:nvSpPr>
              <p:cNvPr id="41129" name="Rectangle 20"/>
              <p:cNvSpPr>
                <a:spLocks noChangeArrowheads="1"/>
              </p:cNvSpPr>
              <p:nvPr/>
            </p:nvSpPr>
            <p:spPr bwMode="auto">
              <a:xfrm>
                <a:off x="1645" y="1834"/>
                <a:ext cx="10" cy="1418"/>
              </a:xfrm>
              <a:prstGeom prst="rect">
                <a:avLst/>
              </a:prstGeom>
              <a:solidFill>
                <a:srgbClr val="C8C800"/>
              </a:solidFill>
              <a:ln w="9525">
                <a:noFill/>
                <a:miter lim="800000"/>
                <a:headEnd/>
                <a:tailEnd/>
              </a:ln>
            </p:spPr>
            <p:txBody>
              <a:bodyPr/>
              <a:lstStyle/>
              <a:p>
                <a:endParaRPr lang="en-GB">
                  <a:latin typeface="Frutiger 55 Roman"/>
                </a:endParaRPr>
              </a:p>
            </p:txBody>
          </p:sp>
          <p:sp>
            <p:nvSpPr>
              <p:cNvPr id="41130" name="Rectangle 21"/>
              <p:cNvSpPr>
                <a:spLocks noChangeArrowheads="1"/>
              </p:cNvSpPr>
              <p:nvPr/>
            </p:nvSpPr>
            <p:spPr bwMode="auto">
              <a:xfrm>
                <a:off x="1655" y="1834"/>
                <a:ext cx="10" cy="1418"/>
              </a:xfrm>
              <a:prstGeom prst="rect">
                <a:avLst/>
              </a:prstGeom>
              <a:solidFill>
                <a:srgbClr val="C9C900"/>
              </a:solidFill>
              <a:ln w="9525">
                <a:noFill/>
                <a:miter lim="800000"/>
                <a:headEnd/>
                <a:tailEnd/>
              </a:ln>
            </p:spPr>
            <p:txBody>
              <a:bodyPr/>
              <a:lstStyle/>
              <a:p>
                <a:endParaRPr lang="en-GB">
                  <a:latin typeface="Frutiger 55 Roman"/>
                </a:endParaRPr>
              </a:p>
            </p:txBody>
          </p:sp>
          <p:sp>
            <p:nvSpPr>
              <p:cNvPr id="41131" name="Rectangle 22"/>
              <p:cNvSpPr>
                <a:spLocks noChangeArrowheads="1"/>
              </p:cNvSpPr>
              <p:nvPr/>
            </p:nvSpPr>
            <p:spPr bwMode="auto">
              <a:xfrm>
                <a:off x="1665" y="1834"/>
                <a:ext cx="11" cy="1418"/>
              </a:xfrm>
              <a:prstGeom prst="rect">
                <a:avLst/>
              </a:prstGeom>
              <a:solidFill>
                <a:srgbClr val="CACA00"/>
              </a:solidFill>
              <a:ln w="9525">
                <a:noFill/>
                <a:miter lim="800000"/>
                <a:headEnd/>
                <a:tailEnd/>
              </a:ln>
            </p:spPr>
            <p:txBody>
              <a:bodyPr/>
              <a:lstStyle/>
              <a:p>
                <a:endParaRPr lang="en-GB">
                  <a:latin typeface="Frutiger 55 Roman"/>
                </a:endParaRPr>
              </a:p>
            </p:txBody>
          </p:sp>
          <p:sp>
            <p:nvSpPr>
              <p:cNvPr id="41132" name="Rectangle 23"/>
              <p:cNvSpPr>
                <a:spLocks noChangeArrowheads="1"/>
              </p:cNvSpPr>
              <p:nvPr/>
            </p:nvSpPr>
            <p:spPr bwMode="auto">
              <a:xfrm>
                <a:off x="1676" y="1834"/>
                <a:ext cx="10" cy="1418"/>
              </a:xfrm>
              <a:prstGeom prst="rect">
                <a:avLst/>
              </a:prstGeom>
              <a:solidFill>
                <a:srgbClr val="CBCB00"/>
              </a:solidFill>
              <a:ln w="9525">
                <a:noFill/>
                <a:miter lim="800000"/>
                <a:headEnd/>
                <a:tailEnd/>
              </a:ln>
            </p:spPr>
            <p:txBody>
              <a:bodyPr/>
              <a:lstStyle/>
              <a:p>
                <a:endParaRPr lang="en-GB">
                  <a:latin typeface="Frutiger 55 Roman"/>
                </a:endParaRPr>
              </a:p>
            </p:txBody>
          </p:sp>
          <p:sp>
            <p:nvSpPr>
              <p:cNvPr id="41133" name="Rectangle 24"/>
              <p:cNvSpPr>
                <a:spLocks noChangeArrowheads="1"/>
              </p:cNvSpPr>
              <p:nvPr/>
            </p:nvSpPr>
            <p:spPr bwMode="auto">
              <a:xfrm>
                <a:off x="1686" y="1834"/>
                <a:ext cx="10" cy="1418"/>
              </a:xfrm>
              <a:prstGeom prst="rect">
                <a:avLst/>
              </a:prstGeom>
              <a:solidFill>
                <a:srgbClr val="CCCC00"/>
              </a:solidFill>
              <a:ln w="9525">
                <a:noFill/>
                <a:miter lim="800000"/>
                <a:headEnd/>
                <a:tailEnd/>
              </a:ln>
            </p:spPr>
            <p:txBody>
              <a:bodyPr/>
              <a:lstStyle/>
              <a:p>
                <a:endParaRPr lang="en-GB">
                  <a:latin typeface="Frutiger 55 Roman"/>
                </a:endParaRPr>
              </a:p>
            </p:txBody>
          </p:sp>
          <p:sp>
            <p:nvSpPr>
              <p:cNvPr id="41134" name="Rectangle 25"/>
              <p:cNvSpPr>
                <a:spLocks noChangeArrowheads="1"/>
              </p:cNvSpPr>
              <p:nvPr/>
            </p:nvSpPr>
            <p:spPr bwMode="auto">
              <a:xfrm>
                <a:off x="1696" y="1834"/>
                <a:ext cx="10" cy="1418"/>
              </a:xfrm>
              <a:prstGeom prst="rect">
                <a:avLst/>
              </a:prstGeom>
              <a:solidFill>
                <a:srgbClr val="CECE00"/>
              </a:solidFill>
              <a:ln w="9525">
                <a:noFill/>
                <a:miter lim="800000"/>
                <a:headEnd/>
                <a:tailEnd/>
              </a:ln>
            </p:spPr>
            <p:txBody>
              <a:bodyPr/>
              <a:lstStyle/>
              <a:p>
                <a:endParaRPr lang="en-GB">
                  <a:latin typeface="Frutiger 55 Roman"/>
                </a:endParaRPr>
              </a:p>
            </p:txBody>
          </p:sp>
          <p:sp>
            <p:nvSpPr>
              <p:cNvPr id="41135" name="Rectangle 26"/>
              <p:cNvSpPr>
                <a:spLocks noChangeArrowheads="1"/>
              </p:cNvSpPr>
              <p:nvPr/>
            </p:nvSpPr>
            <p:spPr bwMode="auto">
              <a:xfrm>
                <a:off x="1706" y="1834"/>
                <a:ext cx="11" cy="1418"/>
              </a:xfrm>
              <a:prstGeom prst="rect">
                <a:avLst/>
              </a:prstGeom>
              <a:solidFill>
                <a:srgbClr val="CFCF00"/>
              </a:solidFill>
              <a:ln w="9525">
                <a:noFill/>
                <a:miter lim="800000"/>
                <a:headEnd/>
                <a:tailEnd/>
              </a:ln>
            </p:spPr>
            <p:txBody>
              <a:bodyPr/>
              <a:lstStyle/>
              <a:p>
                <a:endParaRPr lang="en-GB">
                  <a:latin typeface="Frutiger 55 Roman"/>
                </a:endParaRPr>
              </a:p>
            </p:txBody>
          </p:sp>
          <p:sp>
            <p:nvSpPr>
              <p:cNvPr id="41136" name="Rectangle 27"/>
              <p:cNvSpPr>
                <a:spLocks noChangeArrowheads="1"/>
              </p:cNvSpPr>
              <p:nvPr/>
            </p:nvSpPr>
            <p:spPr bwMode="auto">
              <a:xfrm>
                <a:off x="1717" y="1834"/>
                <a:ext cx="10" cy="1418"/>
              </a:xfrm>
              <a:prstGeom prst="rect">
                <a:avLst/>
              </a:prstGeom>
              <a:solidFill>
                <a:srgbClr val="D0D000"/>
              </a:solidFill>
              <a:ln w="9525">
                <a:noFill/>
                <a:miter lim="800000"/>
                <a:headEnd/>
                <a:tailEnd/>
              </a:ln>
            </p:spPr>
            <p:txBody>
              <a:bodyPr/>
              <a:lstStyle/>
              <a:p>
                <a:endParaRPr lang="en-GB">
                  <a:latin typeface="Frutiger 55 Roman"/>
                </a:endParaRPr>
              </a:p>
            </p:txBody>
          </p:sp>
          <p:sp>
            <p:nvSpPr>
              <p:cNvPr id="41137" name="Rectangle 28"/>
              <p:cNvSpPr>
                <a:spLocks noChangeArrowheads="1"/>
              </p:cNvSpPr>
              <p:nvPr/>
            </p:nvSpPr>
            <p:spPr bwMode="auto">
              <a:xfrm>
                <a:off x="1727" y="1834"/>
                <a:ext cx="10" cy="1418"/>
              </a:xfrm>
              <a:prstGeom prst="rect">
                <a:avLst/>
              </a:prstGeom>
              <a:solidFill>
                <a:srgbClr val="D1D100"/>
              </a:solidFill>
              <a:ln w="9525">
                <a:noFill/>
                <a:miter lim="800000"/>
                <a:headEnd/>
                <a:tailEnd/>
              </a:ln>
            </p:spPr>
            <p:txBody>
              <a:bodyPr/>
              <a:lstStyle/>
              <a:p>
                <a:endParaRPr lang="en-GB">
                  <a:latin typeface="Frutiger 55 Roman"/>
                </a:endParaRPr>
              </a:p>
            </p:txBody>
          </p:sp>
          <p:sp>
            <p:nvSpPr>
              <p:cNvPr id="41138" name="Rectangle 29"/>
              <p:cNvSpPr>
                <a:spLocks noChangeArrowheads="1"/>
              </p:cNvSpPr>
              <p:nvPr/>
            </p:nvSpPr>
            <p:spPr bwMode="auto">
              <a:xfrm>
                <a:off x="1737" y="1834"/>
                <a:ext cx="11" cy="1418"/>
              </a:xfrm>
              <a:prstGeom prst="rect">
                <a:avLst/>
              </a:prstGeom>
              <a:solidFill>
                <a:srgbClr val="D3D300"/>
              </a:solidFill>
              <a:ln w="9525">
                <a:noFill/>
                <a:miter lim="800000"/>
                <a:headEnd/>
                <a:tailEnd/>
              </a:ln>
            </p:spPr>
            <p:txBody>
              <a:bodyPr/>
              <a:lstStyle/>
              <a:p>
                <a:endParaRPr lang="en-GB">
                  <a:latin typeface="Frutiger 55 Roman"/>
                </a:endParaRPr>
              </a:p>
            </p:txBody>
          </p:sp>
          <p:sp>
            <p:nvSpPr>
              <p:cNvPr id="41139" name="Rectangle 30"/>
              <p:cNvSpPr>
                <a:spLocks noChangeArrowheads="1"/>
              </p:cNvSpPr>
              <p:nvPr/>
            </p:nvSpPr>
            <p:spPr bwMode="auto">
              <a:xfrm>
                <a:off x="1748" y="1834"/>
                <a:ext cx="10" cy="1418"/>
              </a:xfrm>
              <a:prstGeom prst="rect">
                <a:avLst/>
              </a:prstGeom>
              <a:solidFill>
                <a:srgbClr val="D4D400"/>
              </a:solidFill>
              <a:ln w="9525">
                <a:noFill/>
                <a:miter lim="800000"/>
                <a:headEnd/>
                <a:tailEnd/>
              </a:ln>
            </p:spPr>
            <p:txBody>
              <a:bodyPr/>
              <a:lstStyle/>
              <a:p>
                <a:endParaRPr lang="en-GB">
                  <a:latin typeface="Frutiger 55 Roman"/>
                </a:endParaRPr>
              </a:p>
            </p:txBody>
          </p:sp>
          <p:sp>
            <p:nvSpPr>
              <p:cNvPr id="41140" name="Rectangle 31"/>
              <p:cNvSpPr>
                <a:spLocks noChangeArrowheads="1"/>
              </p:cNvSpPr>
              <p:nvPr/>
            </p:nvSpPr>
            <p:spPr bwMode="auto">
              <a:xfrm>
                <a:off x="1758" y="1834"/>
                <a:ext cx="10" cy="1418"/>
              </a:xfrm>
              <a:prstGeom prst="rect">
                <a:avLst/>
              </a:prstGeom>
              <a:solidFill>
                <a:srgbClr val="D6D600"/>
              </a:solidFill>
              <a:ln w="9525">
                <a:noFill/>
                <a:miter lim="800000"/>
                <a:headEnd/>
                <a:tailEnd/>
              </a:ln>
            </p:spPr>
            <p:txBody>
              <a:bodyPr/>
              <a:lstStyle/>
              <a:p>
                <a:endParaRPr lang="en-GB">
                  <a:latin typeface="Frutiger 55 Roman"/>
                </a:endParaRPr>
              </a:p>
            </p:txBody>
          </p:sp>
          <p:sp>
            <p:nvSpPr>
              <p:cNvPr id="41141" name="Rectangle 32"/>
              <p:cNvSpPr>
                <a:spLocks noChangeArrowheads="1"/>
              </p:cNvSpPr>
              <p:nvPr/>
            </p:nvSpPr>
            <p:spPr bwMode="auto">
              <a:xfrm>
                <a:off x="1768" y="1834"/>
                <a:ext cx="10" cy="1418"/>
              </a:xfrm>
              <a:prstGeom prst="rect">
                <a:avLst/>
              </a:prstGeom>
              <a:solidFill>
                <a:srgbClr val="D8D800"/>
              </a:solidFill>
              <a:ln w="9525">
                <a:noFill/>
                <a:miter lim="800000"/>
                <a:headEnd/>
                <a:tailEnd/>
              </a:ln>
            </p:spPr>
            <p:txBody>
              <a:bodyPr/>
              <a:lstStyle/>
              <a:p>
                <a:endParaRPr lang="en-GB">
                  <a:latin typeface="Frutiger 55 Roman"/>
                </a:endParaRPr>
              </a:p>
            </p:txBody>
          </p:sp>
          <p:sp>
            <p:nvSpPr>
              <p:cNvPr id="41142" name="Rectangle 33"/>
              <p:cNvSpPr>
                <a:spLocks noChangeArrowheads="1"/>
              </p:cNvSpPr>
              <p:nvPr/>
            </p:nvSpPr>
            <p:spPr bwMode="auto">
              <a:xfrm>
                <a:off x="1778" y="1834"/>
                <a:ext cx="11" cy="1418"/>
              </a:xfrm>
              <a:prstGeom prst="rect">
                <a:avLst/>
              </a:prstGeom>
              <a:solidFill>
                <a:srgbClr val="D9D900"/>
              </a:solidFill>
              <a:ln w="9525">
                <a:noFill/>
                <a:miter lim="800000"/>
                <a:headEnd/>
                <a:tailEnd/>
              </a:ln>
            </p:spPr>
            <p:txBody>
              <a:bodyPr/>
              <a:lstStyle/>
              <a:p>
                <a:endParaRPr lang="en-GB">
                  <a:latin typeface="Frutiger 55 Roman"/>
                </a:endParaRPr>
              </a:p>
            </p:txBody>
          </p:sp>
          <p:sp>
            <p:nvSpPr>
              <p:cNvPr id="41143" name="Rectangle 34"/>
              <p:cNvSpPr>
                <a:spLocks noChangeArrowheads="1"/>
              </p:cNvSpPr>
              <p:nvPr/>
            </p:nvSpPr>
            <p:spPr bwMode="auto">
              <a:xfrm>
                <a:off x="1789" y="1834"/>
                <a:ext cx="10" cy="1418"/>
              </a:xfrm>
              <a:prstGeom prst="rect">
                <a:avLst/>
              </a:prstGeom>
              <a:solidFill>
                <a:srgbClr val="DBDB00"/>
              </a:solidFill>
              <a:ln w="9525">
                <a:noFill/>
                <a:miter lim="800000"/>
                <a:headEnd/>
                <a:tailEnd/>
              </a:ln>
            </p:spPr>
            <p:txBody>
              <a:bodyPr/>
              <a:lstStyle/>
              <a:p>
                <a:endParaRPr lang="en-GB">
                  <a:latin typeface="Frutiger 55 Roman"/>
                </a:endParaRPr>
              </a:p>
            </p:txBody>
          </p:sp>
          <p:sp>
            <p:nvSpPr>
              <p:cNvPr id="41144" name="Rectangle 35"/>
              <p:cNvSpPr>
                <a:spLocks noChangeArrowheads="1"/>
              </p:cNvSpPr>
              <p:nvPr/>
            </p:nvSpPr>
            <p:spPr bwMode="auto">
              <a:xfrm>
                <a:off x="1799" y="1834"/>
                <a:ext cx="10" cy="1418"/>
              </a:xfrm>
              <a:prstGeom prst="rect">
                <a:avLst/>
              </a:prstGeom>
              <a:solidFill>
                <a:srgbClr val="DCDC00"/>
              </a:solidFill>
              <a:ln w="9525">
                <a:noFill/>
                <a:miter lim="800000"/>
                <a:headEnd/>
                <a:tailEnd/>
              </a:ln>
            </p:spPr>
            <p:txBody>
              <a:bodyPr/>
              <a:lstStyle/>
              <a:p>
                <a:endParaRPr lang="en-GB">
                  <a:latin typeface="Frutiger 55 Roman"/>
                </a:endParaRPr>
              </a:p>
            </p:txBody>
          </p:sp>
          <p:sp>
            <p:nvSpPr>
              <p:cNvPr id="41145" name="Rectangle 36"/>
              <p:cNvSpPr>
                <a:spLocks noChangeArrowheads="1"/>
              </p:cNvSpPr>
              <p:nvPr/>
            </p:nvSpPr>
            <p:spPr bwMode="auto">
              <a:xfrm>
                <a:off x="1809" y="1834"/>
                <a:ext cx="10" cy="1418"/>
              </a:xfrm>
              <a:prstGeom prst="rect">
                <a:avLst/>
              </a:prstGeom>
              <a:solidFill>
                <a:srgbClr val="DEDE00"/>
              </a:solidFill>
              <a:ln w="9525">
                <a:noFill/>
                <a:miter lim="800000"/>
                <a:headEnd/>
                <a:tailEnd/>
              </a:ln>
            </p:spPr>
            <p:txBody>
              <a:bodyPr/>
              <a:lstStyle/>
              <a:p>
                <a:endParaRPr lang="en-GB">
                  <a:latin typeface="Frutiger 55 Roman"/>
                </a:endParaRPr>
              </a:p>
            </p:txBody>
          </p:sp>
          <p:sp>
            <p:nvSpPr>
              <p:cNvPr id="41146" name="Rectangle 37"/>
              <p:cNvSpPr>
                <a:spLocks noChangeArrowheads="1"/>
              </p:cNvSpPr>
              <p:nvPr/>
            </p:nvSpPr>
            <p:spPr bwMode="auto">
              <a:xfrm>
                <a:off x="1819" y="1834"/>
                <a:ext cx="11" cy="1418"/>
              </a:xfrm>
              <a:prstGeom prst="rect">
                <a:avLst/>
              </a:prstGeom>
              <a:solidFill>
                <a:srgbClr val="DFDF00"/>
              </a:solidFill>
              <a:ln w="9525">
                <a:noFill/>
                <a:miter lim="800000"/>
                <a:headEnd/>
                <a:tailEnd/>
              </a:ln>
            </p:spPr>
            <p:txBody>
              <a:bodyPr/>
              <a:lstStyle/>
              <a:p>
                <a:endParaRPr lang="en-GB">
                  <a:latin typeface="Frutiger 55 Roman"/>
                </a:endParaRPr>
              </a:p>
            </p:txBody>
          </p:sp>
          <p:sp>
            <p:nvSpPr>
              <p:cNvPr id="41147" name="Rectangle 38"/>
              <p:cNvSpPr>
                <a:spLocks noChangeArrowheads="1"/>
              </p:cNvSpPr>
              <p:nvPr/>
            </p:nvSpPr>
            <p:spPr bwMode="auto">
              <a:xfrm>
                <a:off x="1830" y="1834"/>
                <a:ext cx="10" cy="1418"/>
              </a:xfrm>
              <a:prstGeom prst="rect">
                <a:avLst/>
              </a:prstGeom>
              <a:solidFill>
                <a:srgbClr val="E1E100"/>
              </a:solidFill>
              <a:ln w="9525">
                <a:noFill/>
                <a:miter lim="800000"/>
                <a:headEnd/>
                <a:tailEnd/>
              </a:ln>
            </p:spPr>
            <p:txBody>
              <a:bodyPr/>
              <a:lstStyle/>
              <a:p>
                <a:endParaRPr lang="en-GB">
                  <a:latin typeface="Frutiger 55 Roman"/>
                </a:endParaRPr>
              </a:p>
            </p:txBody>
          </p:sp>
          <p:sp>
            <p:nvSpPr>
              <p:cNvPr id="41148" name="Rectangle 39"/>
              <p:cNvSpPr>
                <a:spLocks noChangeArrowheads="1"/>
              </p:cNvSpPr>
              <p:nvPr/>
            </p:nvSpPr>
            <p:spPr bwMode="auto">
              <a:xfrm>
                <a:off x="1840" y="1834"/>
                <a:ext cx="10" cy="1418"/>
              </a:xfrm>
              <a:prstGeom prst="rect">
                <a:avLst/>
              </a:prstGeom>
              <a:solidFill>
                <a:srgbClr val="E3E300"/>
              </a:solidFill>
              <a:ln w="9525">
                <a:noFill/>
                <a:miter lim="800000"/>
                <a:headEnd/>
                <a:tailEnd/>
              </a:ln>
            </p:spPr>
            <p:txBody>
              <a:bodyPr/>
              <a:lstStyle/>
              <a:p>
                <a:endParaRPr lang="en-GB">
                  <a:latin typeface="Frutiger 55 Roman"/>
                </a:endParaRPr>
              </a:p>
            </p:txBody>
          </p:sp>
          <p:sp>
            <p:nvSpPr>
              <p:cNvPr id="41149" name="Rectangle 40"/>
              <p:cNvSpPr>
                <a:spLocks noChangeArrowheads="1"/>
              </p:cNvSpPr>
              <p:nvPr/>
            </p:nvSpPr>
            <p:spPr bwMode="auto">
              <a:xfrm>
                <a:off x="1850" y="1834"/>
                <a:ext cx="11" cy="1418"/>
              </a:xfrm>
              <a:prstGeom prst="rect">
                <a:avLst/>
              </a:prstGeom>
              <a:solidFill>
                <a:srgbClr val="E5E500"/>
              </a:solidFill>
              <a:ln w="9525">
                <a:noFill/>
                <a:miter lim="800000"/>
                <a:headEnd/>
                <a:tailEnd/>
              </a:ln>
            </p:spPr>
            <p:txBody>
              <a:bodyPr/>
              <a:lstStyle/>
              <a:p>
                <a:endParaRPr lang="en-GB">
                  <a:latin typeface="Frutiger 55 Roman"/>
                </a:endParaRPr>
              </a:p>
            </p:txBody>
          </p:sp>
          <p:sp>
            <p:nvSpPr>
              <p:cNvPr id="41150" name="Rectangle 41"/>
              <p:cNvSpPr>
                <a:spLocks noChangeArrowheads="1"/>
              </p:cNvSpPr>
              <p:nvPr/>
            </p:nvSpPr>
            <p:spPr bwMode="auto">
              <a:xfrm>
                <a:off x="1861" y="1834"/>
                <a:ext cx="10" cy="1418"/>
              </a:xfrm>
              <a:prstGeom prst="rect">
                <a:avLst/>
              </a:prstGeom>
              <a:solidFill>
                <a:srgbClr val="E6E600"/>
              </a:solidFill>
              <a:ln w="9525">
                <a:noFill/>
                <a:miter lim="800000"/>
                <a:headEnd/>
                <a:tailEnd/>
              </a:ln>
            </p:spPr>
            <p:txBody>
              <a:bodyPr/>
              <a:lstStyle/>
              <a:p>
                <a:endParaRPr lang="en-GB">
                  <a:latin typeface="Frutiger 55 Roman"/>
                </a:endParaRPr>
              </a:p>
            </p:txBody>
          </p:sp>
          <p:sp>
            <p:nvSpPr>
              <p:cNvPr id="41151" name="Rectangle 42"/>
              <p:cNvSpPr>
                <a:spLocks noChangeArrowheads="1"/>
              </p:cNvSpPr>
              <p:nvPr/>
            </p:nvSpPr>
            <p:spPr bwMode="auto">
              <a:xfrm>
                <a:off x="1871" y="1834"/>
                <a:ext cx="10" cy="1418"/>
              </a:xfrm>
              <a:prstGeom prst="rect">
                <a:avLst/>
              </a:prstGeom>
              <a:solidFill>
                <a:srgbClr val="E8E800"/>
              </a:solidFill>
              <a:ln w="9525">
                <a:noFill/>
                <a:miter lim="800000"/>
                <a:headEnd/>
                <a:tailEnd/>
              </a:ln>
            </p:spPr>
            <p:txBody>
              <a:bodyPr/>
              <a:lstStyle/>
              <a:p>
                <a:endParaRPr lang="en-GB">
                  <a:latin typeface="Frutiger 55 Roman"/>
                </a:endParaRPr>
              </a:p>
            </p:txBody>
          </p:sp>
          <p:sp>
            <p:nvSpPr>
              <p:cNvPr id="41152" name="Rectangle 43"/>
              <p:cNvSpPr>
                <a:spLocks noChangeArrowheads="1"/>
              </p:cNvSpPr>
              <p:nvPr/>
            </p:nvSpPr>
            <p:spPr bwMode="auto">
              <a:xfrm>
                <a:off x="1881" y="1834"/>
                <a:ext cx="10" cy="1418"/>
              </a:xfrm>
              <a:prstGeom prst="rect">
                <a:avLst/>
              </a:prstGeom>
              <a:solidFill>
                <a:srgbClr val="E9E900"/>
              </a:solidFill>
              <a:ln w="9525">
                <a:noFill/>
                <a:miter lim="800000"/>
                <a:headEnd/>
                <a:tailEnd/>
              </a:ln>
            </p:spPr>
            <p:txBody>
              <a:bodyPr/>
              <a:lstStyle/>
              <a:p>
                <a:endParaRPr lang="en-GB">
                  <a:latin typeface="Frutiger 55 Roman"/>
                </a:endParaRPr>
              </a:p>
            </p:txBody>
          </p:sp>
          <p:sp>
            <p:nvSpPr>
              <p:cNvPr id="41153" name="Rectangle 44"/>
              <p:cNvSpPr>
                <a:spLocks noChangeArrowheads="1"/>
              </p:cNvSpPr>
              <p:nvPr/>
            </p:nvSpPr>
            <p:spPr bwMode="auto">
              <a:xfrm>
                <a:off x="1891" y="1834"/>
                <a:ext cx="11" cy="1418"/>
              </a:xfrm>
              <a:prstGeom prst="rect">
                <a:avLst/>
              </a:prstGeom>
              <a:solidFill>
                <a:srgbClr val="EBEB00"/>
              </a:solidFill>
              <a:ln w="9525">
                <a:noFill/>
                <a:miter lim="800000"/>
                <a:headEnd/>
                <a:tailEnd/>
              </a:ln>
            </p:spPr>
            <p:txBody>
              <a:bodyPr/>
              <a:lstStyle/>
              <a:p>
                <a:endParaRPr lang="en-GB">
                  <a:latin typeface="Frutiger 55 Roman"/>
                </a:endParaRPr>
              </a:p>
            </p:txBody>
          </p:sp>
          <p:sp>
            <p:nvSpPr>
              <p:cNvPr id="41154" name="Rectangle 45"/>
              <p:cNvSpPr>
                <a:spLocks noChangeArrowheads="1"/>
              </p:cNvSpPr>
              <p:nvPr/>
            </p:nvSpPr>
            <p:spPr bwMode="auto">
              <a:xfrm>
                <a:off x="1902" y="1834"/>
                <a:ext cx="10" cy="1418"/>
              </a:xfrm>
              <a:prstGeom prst="rect">
                <a:avLst/>
              </a:prstGeom>
              <a:solidFill>
                <a:srgbClr val="ECEC00"/>
              </a:solidFill>
              <a:ln w="9525">
                <a:noFill/>
                <a:miter lim="800000"/>
                <a:headEnd/>
                <a:tailEnd/>
              </a:ln>
            </p:spPr>
            <p:txBody>
              <a:bodyPr/>
              <a:lstStyle/>
              <a:p>
                <a:endParaRPr lang="en-GB">
                  <a:latin typeface="Frutiger 55 Roman"/>
                </a:endParaRPr>
              </a:p>
            </p:txBody>
          </p:sp>
          <p:sp>
            <p:nvSpPr>
              <p:cNvPr id="41155" name="Rectangle 46"/>
              <p:cNvSpPr>
                <a:spLocks noChangeArrowheads="1"/>
              </p:cNvSpPr>
              <p:nvPr/>
            </p:nvSpPr>
            <p:spPr bwMode="auto">
              <a:xfrm>
                <a:off x="1912" y="1834"/>
                <a:ext cx="10" cy="1418"/>
              </a:xfrm>
              <a:prstGeom prst="rect">
                <a:avLst/>
              </a:prstGeom>
              <a:solidFill>
                <a:srgbClr val="EDED00"/>
              </a:solidFill>
              <a:ln w="9525">
                <a:noFill/>
                <a:miter lim="800000"/>
                <a:headEnd/>
                <a:tailEnd/>
              </a:ln>
            </p:spPr>
            <p:txBody>
              <a:bodyPr/>
              <a:lstStyle/>
              <a:p>
                <a:endParaRPr lang="en-GB">
                  <a:latin typeface="Frutiger 55 Roman"/>
                </a:endParaRPr>
              </a:p>
            </p:txBody>
          </p:sp>
          <p:sp>
            <p:nvSpPr>
              <p:cNvPr id="41156" name="Rectangle 47"/>
              <p:cNvSpPr>
                <a:spLocks noChangeArrowheads="1"/>
              </p:cNvSpPr>
              <p:nvPr/>
            </p:nvSpPr>
            <p:spPr bwMode="auto">
              <a:xfrm>
                <a:off x="1922" y="1834"/>
                <a:ext cx="10" cy="1418"/>
              </a:xfrm>
              <a:prstGeom prst="rect">
                <a:avLst/>
              </a:prstGeom>
              <a:solidFill>
                <a:srgbClr val="EFEF00"/>
              </a:solidFill>
              <a:ln w="9525">
                <a:noFill/>
                <a:miter lim="800000"/>
                <a:headEnd/>
                <a:tailEnd/>
              </a:ln>
            </p:spPr>
            <p:txBody>
              <a:bodyPr/>
              <a:lstStyle/>
              <a:p>
                <a:endParaRPr lang="en-GB">
                  <a:latin typeface="Frutiger 55 Roman"/>
                </a:endParaRPr>
              </a:p>
            </p:txBody>
          </p:sp>
          <p:sp>
            <p:nvSpPr>
              <p:cNvPr id="41157" name="Rectangle 48"/>
              <p:cNvSpPr>
                <a:spLocks noChangeArrowheads="1"/>
              </p:cNvSpPr>
              <p:nvPr/>
            </p:nvSpPr>
            <p:spPr bwMode="auto">
              <a:xfrm>
                <a:off x="1932" y="1834"/>
                <a:ext cx="11" cy="1418"/>
              </a:xfrm>
              <a:prstGeom prst="rect">
                <a:avLst/>
              </a:prstGeom>
              <a:solidFill>
                <a:srgbClr val="F0F000"/>
              </a:solidFill>
              <a:ln w="9525">
                <a:noFill/>
                <a:miter lim="800000"/>
                <a:headEnd/>
                <a:tailEnd/>
              </a:ln>
            </p:spPr>
            <p:txBody>
              <a:bodyPr/>
              <a:lstStyle/>
              <a:p>
                <a:endParaRPr lang="en-GB">
                  <a:latin typeface="Frutiger 55 Roman"/>
                </a:endParaRPr>
              </a:p>
            </p:txBody>
          </p:sp>
          <p:sp>
            <p:nvSpPr>
              <p:cNvPr id="41158" name="Rectangle 49"/>
              <p:cNvSpPr>
                <a:spLocks noChangeArrowheads="1"/>
              </p:cNvSpPr>
              <p:nvPr/>
            </p:nvSpPr>
            <p:spPr bwMode="auto">
              <a:xfrm>
                <a:off x="1943" y="1834"/>
                <a:ext cx="10" cy="1418"/>
              </a:xfrm>
              <a:prstGeom prst="rect">
                <a:avLst/>
              </a:prstGeom>
              <a:solidFill>
                <a:srgbClr val="F2F200"/>
              </a:solidFill>
              <a:ln w="9525">
                <a:noFill/>
                <a:miter lim="800000"/>
                <a:headEnd/>
                <a:tailEnd/>
              </a:ln>
            </p:spPr>
            <p:txBody>
              <a:bodyPr/>
              <a:lstStyle/>
              <a:p>
                <a:endParaRPr lang="en-GB">
                  <a:latin typeface="Frutiger 55 Roman"/>
                </a:endParaRPr>
              </a:p>
            </p:txBody>
          </p:sp>
          <p:sp>
            <p:nvSpPr>
              <p:cNvPr id="41159" name="Rectangle 50"/>
              <p:cNvSpPr>
                <a:spLocks noChangeArrowheads="1"/>
              </p:cNvSpPr>
              <p:nvPr/>
            </p:nvSpPr>
            <p:spPr bwMode="auto">
              <a:xfrm>
                <a:off x="1953" y="1834"/>
                <a:ext cx="10" cy="1418"/>
              </a:xfrm>
              <a:prstGeom prst="rect">
                <a:avLst/>
              </a:prstGeom>
              <a:solidFill>
                <a:srgbClr val="F3F300"/>
              </a:solidFill>
              <a:ln w="9525">
                <a:noFill/>
                <a:miter lim="800000"/>
                <a:headEnd/>
                <a:tailEnd/>
              </a:ln>
            </p:spPr>
            <p:txBody>
              <a:bodyPr/>
              <a:lstStyle/>
              <a:p>
                <a:endParaRPr lang="en-GB">
                  <a:latin typeface="Frutiger 55 Roman"/>
                </a:endParaRPr>
              </a:p>
            </p:txBody>
          </p:sp>
          <p:sp>
            <p:nvSpPr>
              <p:cNvPr id="41160" name="Rectangle 51"/>
              <p:cNvSpPr>
                <a:spLocks noChangeArrowheads="1"/>
              </p:cNvSpPr>
              <p:nvPr/>
            </p:nvSpPr>
            <p:spPr bwMode="auto">
              <a:xfrm>
                <a:off x="1963" y="1834"/>
                <a:ext cx="11" cy="1418"/>
              </a:xfrm>
              <a:prstGeom prst="rect">
                <a:avLst/>
              </a:prstGeom>
              <a:solidFill>
                <a:srgbClr val="F4F400"/>
              </a:solidFill>
              <a:ln w="9525">
                <a:noFill/>
                <a:miter lim="800000"/>
                <a:headEnd/>
                <a:tailEnd/>
              </a:ln>
            </p:spPr>
            <p:txBody>
              <a:bodyPr/>
              <a:lstStyle/>
              <a:p>
                <a:endParaRPr lang="en-GB">
                  <a:latin typeface="Frutiger 55 Roman"/>
                </a:endParaRPr>
              </a:p>
            </p:txBody>
          </p:sp>
          <p:sp>
            <p:nvSpPr>
              <p:cNvPr id="41161" name="Rectangle 52"/>
              <p:cNvSpPr>
                <a:spLocks noChangeArrowheads="1"/>
              </p:cNvSpPr>
              <p:nvPr/>
            </p:nvSpPr>
            <p:spPr bwMode="auto">
              <a:xfrm>
                <a:off x="1974" y="1834"/>
                <a:ext cx="10" cy="1418"/>
              </a:xfrm>
              <a:prstGeom prst="rect">
                <a:avLst/>
              </a:prstGeom>
              <a:solidFill>
                <a:srgbClr val="F5F500"/>
              </a:solidFill>
              <a:ln w="9525">
                <a:noFill/>
                <a:miter lim="800000"/>
                <a:headEnd/>
                <a:tailEnd/>
              </a:ln>
            </p:spPr>
            <p:txBody>
              <a:bodyPr/>
              <a:lstStyle/>
              <a:p>
                <a:endParaRPr lang="en-GB">
                  <a:latin typeface="Frutiger 55 Roman"/>
                </a:endParaRPr>
              </a:p>
            </p:txBody>
          </p:sp>
          <p:sp>
            <p:nvSpPr>
              <p:cNvPr id="41162" name="Rectangle 53"/>
              <p:cNvSpPr>
                <a:spLocks noChangeArrowheads="1"/>
              </p:cNvSpPr>
              <p:nvPr/>
            </p:nvSpPr>
            <p:spPr bwMode="auto">
              <a:xfrm>
                <a:off x="1984" y="1834"/>
                <a:ext cx="10" cy="1418"/>
              </a:xfrm>
              <a:prstGeom prst="rect">
                <a:avLst/>
              </a:prstGeom>
              <a:solidFill>
                <a:srgbClr val="F6F600"/>
              </a:solidFill>
              <a:ln w="9525">
                <a:noFill/>
                <a:miter lim="800000"/>
                <a:headEnd/>
                <a:tailEnd/>
              </a:ln>
            </p:spPr>
            <p:txBody>
              <a:bodyPr/>
              <a:lstStyle/>
              <a:p>
                <a:endParaRPr lang="en-GB">
                  <a:latin typeface="Frutiger 55 Roman"/>
                </a:endParaRPr>
              </a:p>
            </p:txBody>
          </p:sp>
          <p:sp>
            <p:nvSpPr>
              <p:cNvPr id="41163" name="Rectangle 54"/>
              <p:cNvSpPr>
                <a:spLocks noChangeArrowheads="1"/>
              </p:cNvSpPr>
              <p:nvPr/>
            </p:nvSpPr>
            <p:spPr bwMode="auto">
              <a:xfrm>
                <a:off x="1994" y="1834"/>
                <a:ext cx="10" cy="1418"/>
              </a:xfrm>
              <a:prstGeom prst="rect">
                <a:avLst/>
              </a:prstGeom>
              <a:solidFill>
                <a:srgbClr val="F7F700"/>
              </a:solidFill>
              <a:ln w="9525">
                <a:noFill/>
                <a:miter lim="800000"/>
                <a:headEnd/>
                <a:tailEnd/>
              </a:ln>
            </p:spPr>
            <p:txBody>
              <a:bodyPr/>
              <a:lstStyle/>
              <a:p>
                <a:endParaRPr lang="en-GB">
                  <a:latin typeface="Frutiger 55 Roman"/>
                </a:endParaRPr>
              </a:p>
            </p:txBody>
          </p:sp>
          <p:sp>
            <p:nvSpPr>
              <p:cNvPr id="41164" name="Rectangle 55"/>
              <p:cNvSpPr>
                <a:spLocks noChangeArrowheads="1"/>
              </p:cNvSpPr>
              <p:nvPr/>
            </p:nvSpPr>
            <p:spPr bwMode="auto">
              <a:xfrm>
                <a:off x="2004" y="1834"/>
                <a:ext cx="11" cy="1418"/>
              </a:xfrm>
              <a:prstGeom prst="rect">
                <a:avLst/>
              </a:prstGeom>
              <a:solidFill>
                <a:srgbClr val="F8F800"/>
              </a:solidFill>
              <a:ln w="9525">
                <a:noFill/>
                <a:miter lim="800000"/>
                <a:headEnd/>
                <a:tailEnd/>
              </a:ln>
            </p:spPr>
            <p:txBody>
              <a:bodyPr/>
              <a:lstStyle/>
              <a:p>
                <a:endParaRPr lang="en-GB">
                  <a:latin typeface="Frutiger 55 Roman"/>
                </a:endParaRPr>
              </a:p>
            </p:txBody>
          </p:sp>
          <p:sp>
            <p:nvSpPr>
              <p:cNvPr id="41165" name="Rectangle 56"/>
              <p:cNvSpPr>
                <a:spLocks noChangeArrowheads="1"/>
              </p:cNvSpPr>
              <p:nvPr/>
            </p:nvSpPr>
            <p:spPr bwMode="auto">
              <a:xfrm>
                <a:off x="2015" y="1834"/>
                <a:ext cx="10" cy="1418"/>
              </a:xfrm>
              <a:prstGeom prst="rect">
                <a:avLst/>
              </a:prstGeom>
              <a:solidFill>
                <a:srgbClr val="F9F900"/>
              </a:solidFill>
              <a:ln w="9525">
                <a:noFill/>
                <a:miter lim="800000"/>
                <a:headEnd/>
                <a:tailEnd/>
              </a:ln>
            </p:spPr>
            <p:txBody>
              <a:bodyPr/>
              <a:lstStyle/>
              <a:p>
                <a:endParaRPr lang="en-GB">
                  <a:latin typeface="Frutiger 55 Roman"/>
                </a:endParaRPr>
              </a:p>
            </p:txBody>
          </p:sp>
          <p:sp>
            <p:nvSpPr>
              <p:cNvPr id="41166" name="Rectangle 57"/>
              <p:cNvSpPr>
                <a:spLocks noChangeArrowheads="1"/>
              </p:cNvSpPr>
              <p:nvPr/>
            </p:nvSpPr>
            <p:spPr bwMode="auto">
              <a:xfrm>
                <a:off x="2025" y="1834"/>
                <a:ext cx="10" cy="1418"/>
              </a:xfrm>
              <a:prstGeom prst="rect">
                <a:avLst/>
              </a:prstGeom>
              <a:solidFill>
                <a:srgbClr val="F9F900"/>
              </a:solidFill>
              <a:ln w="9525">
                <a:noFill/>
                <a:miter lim="800000"/>
                <a:headEnd/>
                <a:tailEnd/>
              </a:ln>
            </p:spPr>
            <p:txBody>
              <a:bodyPr/>
              <a:lstStyle/>
              <a:p>
                <a:endParaRPr lang="en-GB">
                  <a:latin typeface="Frutiger 55 Roman"/>
                </a:endParaRPr>
              </a:p>
            </p:txBody>
          </p:sp>
          <p:sp>
            <p:nvSpPr>
              <p:cNvPr id="41167" name="Rectangle 58"/>
              <p:cNvSpPr>
                <a:spLocks noChangeArrowheads="1"/>
              </p:cNvSpPr>
              <p:nvPr/>
            </p:nvSpPr>
            <p:spPr bwMode="auto">
              <a:xfrm>
                <a:off x="2035" y="1834"/>
                <a:ext cx="10" cy="1418"/>
              </a:xfrm>
              <a:prstGeom prst="rect">
                <a:avLst/>
              </a:prstGeom>
              <a:solidFill>
                <a:srgbClr val="FAFA00"/>
              </a:solidFill>
              <a:ln w="9525">
                <a:noFill/>
                <a:miter lim="800000"/>
                <a:headEnd/>
                <a:tailEnd/>
              </a:ln>
            </p:spPr>
            <p:txBody>
              <a:bodyPr/>
              <a:lstStyle/>
              <a:p>
                <a:endParaRPr lang="en-GB">
                  <a:latin typeface="Frutiger 55 Roman"/>
                </a:endParaRPr>
              </a:p>
            </p:txBody>
          </p:sp>
          <p:sp>
            <p:nvSpPr>
              <p:cNvPr id="41168" name="Rectangle 59"/>
              <p:cNvSpPr>
                <a:spLocks noChangeArrowheads="1"/>
              </p:cNvSpPr>
              <p:nvPr/>
            </p:nvSpPr>
            <p:spPr bwMode="auto">
              <a:xfrm>
                <a:off x="2045" y="1834"/>
                <a:ext cx="11" cy="1418"/>
              </a:xfrm>
              <a:prstGeom prst="rect">
                <a:avLst/>
              </a:prstGeom>
              <a:solidFill>
                <a:srgbClr val="FBFB00"/>
              </a:solidFill>
              <a:ln w="9525">
                <a:noFill/>
                <a:miter lim="800000"/>
                <a:headEnd/>
                <a:tailEnd/>
              </a:ln>
            </p:spPr>
            <p:txBody>
              <a:bodyPr/>
              <a:lstStyle/>
              <a:p>
                <a:endParaRPr lang="en-GB">
                  <a:latin typeface="Frutiger 55 Roman"/>
                </a:endParaRPr>
              </a:p>
            </p:txBody>
          </p:sp>
          <p:sp>
            <p:nvSpPr>
              <p:cNvPr id="41169" name="Rectangle 60"/>
              <p:cNvSpPr>
                <a:spLocks noChangeArrowheads="1"/>
              </p:cNvSpPr>
              <p:nvPr/>
            </p:nvSpPr>
            <p:spPr bwMode="auto">
              <a:xfrm>
                <a:off x="2056" y="1834"/>
                <a:ext cx="10" cy="1418"/>
              </a:xfrm>
              <a:prstGeom prst="rect">
                <a:avLst/>
              </a:prstGeom>
              <a:solidFill>
                <a:srgbClr val="FBFB00"/>
              </a:solidFill>
              <a:ln w="9525">
                <a:noFill/>
                <a:miter lim="800000"/>
                <a:headEnd/>
                <a:tailEnd/>
              </a:ln>
            </p:spPr>
            <p:txBody>
              <a:bodyPr/>
              <a:lstStyle/>
              <a:p>
                <a:endParaRPr lang="en-GB">
                  <a:latin typeface="Frutiger 55 Roman"/>
                </a:endParaRPr>
              </a:p>
            </p:txBody>
          </p:sp>
          <p:sp>
            <p:nvSpPr>
              <p:cNvPr id="41170" name="Rectangle 61"/>
              <p:cNvSpPr>
                <a:spLocks noChangeArrowheads="1"/>
              </p:cNvSpPr>
              <p:nvPr/>
            </p:nvSpPr>
            <p:spPr bwMode="auto">
              <a:xfrm>
                <a:off x="2066" y="1834"/>
                <a:ext cx="10" cy="1418"/>
              </a:xfrm>
              <a:prstGeom prst="rect">
                <a:avLst/>
              </a:prstGeom>
              <a:solidFill>
                <a:srgbClr val="FCFC00"/>
              </a:solidFill>
              <a:ln w="9525">
                <a:noFill/>
                <a:miter lim="800000"/>
                <a:headEnd/>
                <a:tailEnd/>
              </a:ln>
            </p:spPr>
            <p:txBody>
              <a:bodyPr/>
              <a:lstStyle/>
              <a:p>
                <a:endParaRPr lang="en-GB">
                  <a:latin typeface="Frutiger 55 Roman"/>
                </a:endParaRPr>
              </a:p>
            </p:txBody>
          </p:sp>
          <p:sp>
            <p:nvSpPr>
              <p:cNvPr id="41171" name="Rectangle 62"/>
              <p:cNvSpPr>
                <a:spLocks noChangeArrowheads="1"/>
              </p:cNvSpPr>
              <p:nvPr/>
            </p:nvSpPr>
            <p:spPr bwMode="auto">
              <a:xfrm>
                <a:off x="2076" y="1834"/>
                <a:ext cx="11" cy="1418"/>
              </a:xfrm>
              <a:prstGeom prst="rect">
                <a:avLst/>
              </a:prstGeom>
              <a:solidFill>
                <a:srgbClr val="FCFC00"/>
              </a:solidFill>
              <a:ln w="9525">
                <a:noFill/>
                <a:miter lim="800000"/>
                <a:headEnd/>
                <a:tailEnd/>
              </a:ln>
            </p:spPr>
            <p:txBody>
              <a:bodyPr/>
              <a:lstStyle/>
              <a:p>
                <a:endParaRPr lang="en-GB">
                  <a:latin typeface="Frutiger 55 Roman"/>
                </a:endParaRPr>
              </a:p>
            </p:txBody>
          </p:sp>
          <p:sp>
            <p:nvSpPr>
              <p:cNvPr id="41172" name="Rectangle 63"/>
              <p:cNvSpPr>
                <a:spLocks noChangeArrowheads="1"/>
              </p:cNvSpPr>
              <p:nvPr/>
            </p:nvSpPr>
            <p:spPr bwMode="auto">
              <a:xfrm>
                <a:off x="2087" y="1834"/>
                <a:ext cx="10" cy="1418"/>
              </a:xfrm>
              <a:prstGeom prst="rect">
                <a:avLst/>
              </a:prstGeom>
              <a:solidFill>
                <a:srgbClr val="FDFD00"/>
              </a:solidFill>
              <a:ln w="9525">
                <a:noFill/>
                <a:miter lim="800000"/>
                <a:headEnd/>
                <a:tailEnd/>
              </a:ln>
            </p:spPr>
            <p:txBody>
              <a:bodyPr/>
              <a:lstStyle/>
              <a:p>
                <a:endParaRPr lang="en-GB">
                  <a:latin typeface="Frutiger 55 Roman"/>
                </a:endParaRPr>
              </a:p>
            </p:txBody>
          </p:sp>
          <p:sp>
            <p:nvSpPr>
              <p:cNvPr id="41173" name="Rectangle 64"/>
              <p:cNvSpPr>
                <a:spLocks noChangeArrowheads="1"/>
              </p:cNvSpPr>
              <p:nvPr/>
            </p:nvSpPr>
            <p:spPr bwMode="auto">
              <a:xfrm>
                <a:off x="2097" y="1834"/>
                <a:ext cx="10" cy="1418"/>
              </a:xfrm>
              <a:prstGeom prst="rect">
                <a:avLst/>
              </a:prstGeom>
              <a:solidFill>
                <a:srgbClr val="FDFD00"/>
              </a:solidFill>
              <a:ln w="9525">
                <a:noFill/>
                <a:miter lim="800000"/>
                <a:headEnd/>
                <a:tailEnd/>
              </a:ln>
            </p:spPr>
            <p:txBody>
              <a:bodyPr/>
              <a:lstStyle/>
              <a:p>
                <a:endParaRPr lang="en-GB">
                  <a:latin typeface="Frutiger 55 Roman"/>
                </a:endParaRPr>
              </a:p>
            </p:txBody>
          </p:sp>
          <p:sp>
            <p:nvSpPr>
              <p:cNvPr id="41174" name="Rectangle 65"/>
              <p:cNvSpPr>
                <a:spLocks noChangeArrowheads="1"/>
              </p:cNvSpPr>
              <p:nvPr/>
            </p:nvSpPr>
            <p:spPr bwMode="auto">
              <a:xfrm>
                <a:off x="2107" y="1834"/>
                <a:ext cx="10" cy="1418"/>
              </a:xfrm>
              <a:prstGeom prst="rect">
                <a:avLst/>
              </a:prstGeom>
              <a:solidFill>
                <a:srgbClr val="FDFD00"/>
              </a:solidFill>
              <a:ln w="9525">
                <a:noFill/>
                <a:miter lim="800000"/>
                <a:headEnd/>
                <a:tailEnd/>
              </a:ln>
            </p:spPr>
            <p:txBody>
              <a:bodyPr/>
              <a:lstStyle/>
              <a:p>
                <a:endParaRPr lang="en-GB">
                  <a:latin typeface="Frutiger 55 Roman"/>
                </a:endParaRPr>
              </a:p>
            </p:txBody>
          </p:sp>
          <p:sp>
            <p:nvSpPr>
              <p:cNvPr id="41175" name="Rectangle 66"/>
              <p:cNvSpPr>
                <a:spLocks noChangeArrowheads="1"/>
              </p:cNvSpPr>
              <p:nvPr/>
            </p:nvSpPr>
            <p:spPr bwMode="auto">
              <a:xfrm>
                <a:off x="2117" y="1834"/>
                <a:ext cx="11" cy="1418"/>
              </a:xfrm>
              <a:prstGeom prst="rect">
                <a:avLst/>
              </a:prstGeom>
              <a:solidFill>
                <a:srgbClr val="FEFE00"/>
              </a:solidFill>
              <a:ln w="9525">
                <a:noFill/>
                <a:miter lim="800000"/>
                <a:headEnd/>
                <a:tailEnd/>
              </a:ln>
            </p:spPr>
            <p:txBody>
              <a:bodyPr/>
              <a:lstStyle/>
              <a:p>
                <a:endParaRPr lang="en-GB">
                  <a:latin typeface="Frutiger 55 Roman"/>
                </a:endParaRPr>
              </a:p>
            </p:txBody>
          </p:sp>
          <p:sp>
            <p:nvSpPr>
              <p:cNvPr id="41176" name="Rectangle 67"/>
              <p:cNvSpPr>
                <a:spLocks noChangeArrowheads="1"/>
              </p:cNvSpPr>
              <p:nvPr/>
            </p:nvSpPr>
            <p:spPr bwMode="auto">
              <a:xfrm>
                <a:off x="2128" y="1834"/>
                <a:ext cx="10" cy="1418"/>
              </a:xfrm>
              <a:prstGeom prst="rect">
                <a:avLst/>
              </a:prstGeom>
              <a:solidFill>
                <a:srgbClr val="FEFE00"/>
              </a:solidFill>
              <a:ln w="9525">
                <a:noFill/>
                <a:miter lim="800000"/>
                <a:headEnd/>
                <a:tailEnd/>
              </a:ln>
            </p:spPr>
            <p:txBody>
              <a:bodyPr/>
              <a:lstStyle/>
              <a:p>
                <a:endParaRPr lang="en-GB">
                  <a:latin typeface="Frutiger 55 Roman"/>
                </a:endParaRPr>
              </a:p>
            </p:txBody>
          </p:sp>
          <p:sp>
            <p:nvSpPr>
              <p:cNvPr id="41177" name="Rectangle 68"/>
              <p:cNvSpPr>
                <a:spLocks noChangeArrowheads="1"/>
              </p:cNvSpPr>
              <p:nvPr/>
            </p:nvSpPr>
            <p:spPr bwMode="auto">
              <a:xfrm>
                <a:off x="2138" y="1834"/>
                <a:ext cx="10" cy="1418"/>
              </a:xfrm>
              <a:prstGeom prst="rect">
                <a:avLst/>
              </a:prstGeom>
              <a:solidFill>
                <a:srgbClr val="FEFE00"/>
              </a:solidFill>
              <a:ln w="9525">
                <a:noFill/>
                <a:miter lim="800000"/>
                <a:headEnd/>
                <a:tailEnd/>
              </a:ln>
            </p:spPr>
            <p:txBody>
              <a:bodyPr/>
              <a:lstStyle/>
              <a:p>
                <a:endParaRPr lang="en-GB">
                  <a:latin typeface="Frutiger 55 Roman"/>
                </a:endParaRPr>
              </a:p>
            </p:txBody>
          </p:sp>
          <p:sp>
            <p:nvSpPr>
              <p:cNvPr id="41178" name="Rectangle 69"/>
              <p:cNvSpPr>
                <a:spLocks noChangeArrowheads="1"/>
              </p:cNvSpPr>
              <p:nvPr/>
            </p:nvSpPr>
            <p:spPr bwMode="auto">
              <a:xfrm>
                <a:off x="2148" y="1834"/>
                <a:ext cx="10" cy="1418"/>
              </a:xfrm>
              <a:prstGeom prst="rect">
                <a:avLst/>
              </a:prstGeom>
              <a:solidFill>
                <a:srgbClr val="FFFF00"/>
              </a:solidFill>
              <a:ln w="9525">
                <a:noFill/>
                <a:miter lim="800000"/>
                <a:headEnd/>
                <a:tailEnd/>
              </a:ln>
            </p:spPr>
            <p:txBody>
              <a:bodyPr/>
              <a:lstStyle/>
              <a:p>
                <a:endParaRPr lang="en-GB">
                  <a:latin typeface="Frutiger 55 Roman"/>
                </a:endParaRPr>
              </a:p>
            </p:txBody>
          </p:sp>
          <p:sp>
            <p:nvSpPr>
              <p:cNvPr id="41179" name="Rectangle 70"/>
              <p:cNvSpPr>
                <a:spLocks noChangeArrowheads="1"/>
              </p:cNvSpPr>
              <p:nvPr/>
            </p:nvSpPr>
            <p:spPr bwMode="auto">
              <a:xfrm>
                <a:off x="2158" y="1834"/>
                <a:ext cx="11" cy="1418"/>
              </a:xfrm>
              <a:prstGeom prst="rect">
                <a:avLst/>
              </a:prstGeom>
              <a:solidFill>
                <a:srgbClr val="FFFF00"/>
              </a:solidFill>
              <a:ln w="9525">
                <a:noFill/>
                <a:miter lim="800000"/>
                <a:headEnd/>
                <a:tailEnd/>
              </a:ln>
            </p:spPr>
            <p:txBody>
              <a:bodyPr/>
              <a:lstStyle/>
              <a:p>
                <a:endParaRPr lang="en-GB">
                  <a:latin typeface="Frutiger 55 Roman"/>
                </a:endParaRPr>
              </a:p>
            </p:txBody>
          </p:sp>
          <p:sp>
            <p:nvSpPr>
              <p:cNvPr id="41180" name="Rectangle 71"/>
              <p:cNvSpPr>
                <a:spLocks noChangeArrowheads="1"/>
              </p:cNvSpPr>
              <p:nvPr/>
            </p:nvSpPr>
            <p:spPr bwMode="auto">
              <a:xfrm>
                <a:off x="2169" y="1834"/>
                <a:ext cx="10" cy="1418"/>
              </a:xfrm>
              <a:prstGeom prst="rect">
                <a:avLst/>
              </a:prstGeom>
              <a:solidFill>
                <a:srgbClr val="FEFE00"/>
              </a:solidFill>
              <a:ln w="9525">
                <a:noFill/>
                <a:miter lim="800000"/>
                <a:headEnd/>
                <a:tailEnd/>
              </a:ln>
            </p:spPr>
            <p:txBody>
              <a:bodyPr/>
              <a:lstStyle/>
              <a:p>
                <a:endParaRPr lang="en-GB">
                  <a:latin typeface="Frutiger 55 Roman"/>
                </a:endParaRPr>
              </a:p>
            </p:txBody>
          </p:sp>
          <p:sp>
            <p:nvSpPr>
              <p:cNvPr id="41181" name="Rectangle 72"/>
              <p:cNvSpPr>
                <a:spLocks noChangeArrowheads="1"/>
              </p:cNvSpPr>
              <p:nvPr/>
            </p:nvSpPr>
            <p:spPr bwMode="auto">
              <a:xfrm>
                <a:off x="2179" y="1834"/>
                <a:ext cx="10" cy="1418"/>
              </a:xfrm>
              <a:prstGeom prst="rect">
                <a:avLst/>
              </a:prstGeom>
              <a:solidFill>
                <a:srgbClr val="FEFE00"/>
              </a:solidFill>
              <a:ln w="9525">
                <a:noFill/>
                <a:miter lim="800000"/>
                <a:headEnd/>
                <a:tailEnd/>
              </a:ln>
            </p:spPr>
            <p:txBody>
              <a:bodyPr/>
              <a:lstStyle/>
              <a:p>
                <a:endParaRPr lang="en-GB">
                  <a:latin typeface="Frutiger 55 Roman"/>
                </a:endParaRPr>
              </a:p>
            </p:txBody>
          </p:sp>
          <p:sp>
            <p:nvSpPr>
              <p:cNvPr id="41182" name="Rectangle 73"/>
              <p:cNvSpPr>
                <a:spLocks noChangeArrowheads="1"/>
              </p:cNvSpPr>
              <p:nvPr/>
            </p:nvSpPr>
            <p:spPr bwMode="auto">
              <a:xfrm>
                <a:off x="2189" y="1834"/>
                <a:ext cx="11" cy="1418"/>
              </a:xfrm>
              <a:prstGeom prst="rect">
                <a:avLst/>
              </a:prstGeom>
              <a:solidFill>
                <a:srgbClr val="FEFE00"/>
              </a:solidFill>
              <a:ln w="9525">
                <a:noFill/>
                <a:miter lim="800000"/>
                <a:headEnd/>
                <a:tailEnd/>
              </a:ln>
            </p:spPr>
            <p:txBody>
              <a:bodyPr/>
              <a:lstStyle/>
              <a:p>
                <a:endParaRPr lang="en-GB">
                  <a:latin typeface="Frutiger 55 Roman"/>
                </a:endParaRPr>
              </a:p>
            </p:txBody>
          </p:sp>
          <p:sp>
            <p:nvSpPr>
              <p:cNvPr id="41183" name="Rectangle 74"/>
              <p:cNvSpPr>
                <a:spLocks noChangeArrowheads="1"/>
              </p:cNvSpPr>
              <p:nvPr/>
            </p:nvSpPr>
            <p:spPr bwMode="auto">
              <a:xfrm>
                <a:off x="2200" y="1834"/>
                <a:ext cx="10" cy="1418"/>
              </a:xfrm>
              <a:prstGeom prst="rect">
                <a:avLst/>
              </a:prstGeom>
              <a:solidFill>
                <a:srgbClr val="FDFD00"/>
              </a:solidFill>
              <a:ln w="9525">
                <a:noFill/>
                <a:miter lim="800000"/>
                <a:headEnd/>
                <a:tailEnd/>
              </a:ln>
            </p:spPr>
            <p:txBody>
              <a:bodyPr/>
              <a:lstStyle/>
              <a:p>
                <a:endParaRPr lang="en-GB">
                  <a:latin typeface="Frutiger 55 Roman"/>
                </a:endParaRPr>
              </a:p>
            </p:txBody>
          </p:sp>
          <p:sp>
            <p:nvSpPr>
              <p:cNvPr id="41184" name="Rectangle 75"/>
              <p:cNvSpPr>
                <a:spLocks noChangeArrowheads="1"/>
              </p:cNvSpPr>
              <p:nvPr/>
            </p:nvSpPr>
            <p:spPr bwMode="auto">
              <a:xfrm>
                <a:off x="2210" y="1834"/>
                <a:ext cx="10" cy="1418"/>
              </a:xfrm>
              <a:prstGeom prst="rect">
                <a:avLst/>
              </a:prstGeom>
              <a:solidFill>
                <a:srgbClr val="FDFD00"/>
              </a:solidFill>
              <a:ln w="9525">
                <a:noFill/>
                <a:miter lim="800000"/>
                <a:headEnd/>
                <a:tailEnd/>
              </a:ln>
            </p:spPr>
            <p:txBody>
              <a:bodyPr/>
              <a:lstStyle/>
              <a:p>
                <a:endParaRPr lang="en-GB">
                  <a:latin typeface="Frutiger 55 Roman"/>
                </a:endParaRPr>
              </a:p>
            </p:txBody>
          </p:sp>
          <p:sp>
            <p:nvSpPr>
              <p:cNvPr id="41185" name="Rectangle 76"/>
              <p:cNvSpPr>
                <a:spLocks noChangeArrowheads="1"/>
              </p:cNvSpPr>
              <p:nvPr/>
            </p:nvSpPr>
            <p:spPr bwMode="auto">
              <a:xfrm>
                <a:off x="2220" y="1834"/>
                <a:ext cx="10" cy="1418"/>
              </a:xfrm>
              <a:prstGeom prst="rect">
                <a:avLst/>
              </a:prstGeom>
              <a:solidFill>
                <a:srgbClr val="FDFD00"/>
              </a:solidFill>
              <a:ln w="9525">
                <a:noFill/>
                <a:miter lim="800000"/>
                <a:headEnd/>
                <a:tailEnd/>
              </a:ln>
            </p:spPr>
            <p:txBody>
              <a:bodyPr/>
              <a:lstStyle/>
              <a:p>
                <a:endParaRPr lang="en-GB">
                  <a:latin typeface="Frutiger 55 Roman"/>
                </a:endParaRPr>
              </a:p>
            </p:txBody>
          </p:sp>
          <p:sp>
            <p:nvSpPr>
              <p:cNvPr id="41186" name="Rectangle 77"/>
              <p:cNvSpPr>
                <a:spLocks noChangeArrowheads="1"/>
              </p:cNvSpPr>
              <p:nvPr/>
            </p:nvSpPr>
            <p:spPr bwMode="auto">
              <a:xfrm>
                <a:off x="2230" y="1834"/>
                <a:ext cx="11" cy="1418"/>
              </a:xfrm>
              <a:prstGeom prst="rect">
                <a:avLst/>
              </a:prstGeom>
              <a:solidFill>
                <a:srgbClr val="FCFC00"/>
              </a:solidFill>
              <a:ln w="9525">
                <a:noFill/>
                <a:miter lim="800000"/>
                <a:headEnd/>
                <a:tailEnd/>
              </a:ln>
            </p:spPr>
            <p:txBody>
              <a:bodyPr/>
              <a:lstStyle/>
              <a:p>
                <a:endParaRPr lang="en-GB">
                  <a:latin typeface="Frutiger 55 Roman"/>
                </a:endParaRPr>
              </a:p>
            </p:txBody>
          </p:sp>
          <p:sp>
            <p:nvSpPr>
              <p:cNvPr id="41187" name="Rectangle 78"/>
              <p:cNvSpPr>
                <a:spLocks noChangeArrowheads="1"/>
              </p:cNvSpPr>
              <p:nvPr/>
            </p:nvSpPr>
            <p:spPr bwMode="auto">
              <a:xfrm>
                <a:off x="2241" y="1834"/>
                <a:ext cx="10" cy="1418"/>
              </a:xfrm>
              <a:prstGeom prst="rect">
                <a:avLst/>
              </a:prstGeom>
              <a:solidFill>
                <a:srgbClr val="FCFC00"/>
              </a:solidFill>
              <a:ln w="9525">
                <a:noFill/>
                <a:miter lim="800000"/>
                <a:headEnd/>
                <a:tailEnd/>
              </a:ln>
            </p:spPr>
            <p:txBody>
              <a:bodyPr/>
              <a:lstStyle/>
              <a:p>
                <a:endParaRPr lang="en-GB">
                  <a:latin typeface="Frutiger 55 Roman"/>
                </a:endParaRPr>
              </a:p>
            </p:txBody>
          </p:sp>
          <p:sp>
            <p:nvSpPr>
              <p:cNvPr id="41188" name="Rectangle 79"/>
              <p:cNvSpPr>
                <a:spLocks noChangeArrowheads="1"/>
              </p:cNvSpPr>
              <p:nvPr/>
            </p:nvSpPr>
            <p:spPr bwMode="auto">
              <a:xfrm>
                <a:off x="2251" y="1834"/>
                <a:ext cx="10" cy="1418"/>
              </a:xfrm>
              <a:prstGeom prst="rect">
                <a:avLst/>
              </a:prstGeom>
              <a:solidFill>
                <a:srgbClr val="FBFB00"/>
              </a:solidFill>
              <a:ln w="9525">
                <a:noFill/>
                <a:miter lim="800000"/>
                <a:headEnd/>
                <a:tailEnd/>
              </a:ln>
            </p:spPr>
            <p:txBody>
              <a:bodyPr/>
              <a:lstStyle/>
              <a:p>
                <a:endParaRPr lang="en-GB">
                  <a:latin typeface="Frutiger 55 Roman"/>
                </a:endParaRPr>
              </a:p>
            </p:txBody>
          </p:sp>
          <p:sp>
            <p:nvSpPr>
              <p:cNvPr id="41189" name="Rectangle 80"/>
              <p:cNvSpPr>
                <a:spLocks noChangeArrowheads="1"/>
              </p:cNvSpPr>
              <p:nvPr/>
            </p:nvSpPr>
            <p:spPr bwMode="auto">
              <a:xfrm>
                <a:off x="2261" y="1834"/>
                <a:ext cx="10" cy="1418"/>
              </a:xfrm>
              <a:prstGeom prst="rect">
                <a:avLst/>
              </a:prstGeom>
              <a:solidFill>
                <a:srgbClr val="FBFB00"/>
              </a:solidFill>
              <a:ln w="9525">
                <a:noFill/>
                <a:miter lim="800000"/>
                <a:headEnd/>
                <a:tailEnd/>
              </a:ln>
            </p:spPr>
            <p:txBody>
              <a:bodyPr/>
              <a:lstStyle/>
              <a:p>
                <a:endParaRPr lang="en-GB">
                  <a:latin typeface="Frutiger 55 Roman"/>
                </a:endParaRPr>
              </a:p>
            </p:txBody>
          </p:sp>
          <p:sp>
            <p:nvSpPr>
              <p:cNvPr id="41190" name="Rectangle 81"/>
              <p:cNvSpPr>
                <a:spLocks noChangeArrowheads="1"/>
              </p:cNvSpPr>
              <p:nvPr/>
            </p:nvSpPr>
            <p:spPr bwMode="auto">
              <a:xfrm>
                <a:off x="2271" y="1834"/>
                <a:ext cx="11" cy="1418"/>
              </a:xfrm>
              <a:prstGeom prst="rect">
                <a:avLst/>
              </a:prstGeom>
              <a:solidFill>
                <a:srgbClr val="FAFA00"/>
              </a:solidFill>
              <a:ln w="9525">
                <a:noFill/>
                <a:miter lim="800000"/>
                <a:headEnd/>
                <a:tailEnd/>
              </a:ln>
            </p:spPr>
            <p:txBody>
              <a:bodyPr/>
              <a:lstStyle/>
              <a:p>
                <a:endParaRPr lang="en-GB">
                  <a:latin typeface="Frutiger 55 Roman"/>
                </a:endParaRPr>
              </a:p>
            </p:txBody>
          </p:sp>
          <p:sp>
            <p:nvSpPr>
              <p:cNvPr id="41191" name="Rectangle 82"/>
              <p:cNvSpPr>
                <a:spLocks noChangeArrowheads="1"/>
              </p:cNvSpPr>
              <p:nvPr/>
            </p:nvSpPr>
            <p:spPr bwMode="auto">
              <a:xfrm>
                <a:off x="2282" y="1834"/>
                <a:ext cx="10" cy="1418"/>
              </a:xfrm>
              <a:prstGeom prst="rect">
                <a:avLst/>
              </a:prstGeom>
              <a:solidFill>
                <a:srgbClr val="F9F900"/>
              </a:solidFill>
              <a:ln w="9525">
                <a:noFill/>
                <a:miter lim="800000"/>
                <a:headEnd/>
                <a:tailEnd/>
              </a:ln>
            </p:spPr>
            <p:txBody>
              <a:bodyPr/>
              <a:lstStyle/>
              <a:p>
                <a:endParaRPr lang="en-GB">
                  <a:latin typeface="Frutiger 55 Roman"/>
                </a:endParaRPr>
              </a:p>
            </p:txBody>
          </p:sp>
          <p:sp>
            <p:nvSpPr>
              <p:cNvPr id="41192" name="Rectangle 83"/>
              <p:cNvSpPr>
                <a:spLocks noChangeArrowheads="1"/>
              </p:cNvSpPr>
              <p:nvPr/>
            </p:nvSpPr>
            <p:spPr bwMode="auto">
              <a:xfrm>
                <a:off x="2292" y="1834"/>
                <a:ext cx="10" cy="1418"/>
              </a:xfrm>
              <a:prstGeom prst="rect">
                <a:avLst/>
              </a:prstGeom>
              <a:solidFill>
                <a:srgbClr val="F9F900"/>
              </a:solidFill>
              <a:ln w="9525">
                <a:noFill/>
                <a:miter lim="800000"/>
                <a:headEnd/>
                <a:tailEnd/>
              </a:ln>
            </p:spPr>
            <p:txBody>
              <a:bodyPr/>
              <a:lstStyle/>
              <a:p>
                <a:endParaRPr lang="en-GB">
                  <a:latin typeface="Frutiger 55 Roman"/>
                </a:endParaRPr>
              </a:p>
            </p:txBody>
          </p:sp>
          <p:sp>
            <p:nvSpPr>
              <p:cNvPr id="41193" name="Rectangle 84"/>
              <p:cNvSpPr>
                <a:spLocks noChangeArrowheads="1"/>
              </p:cNvSpPr>
              <p:nvPr/>
            </p:nvSpPr>
            <p:spPr bwMode="auto">
              <a:xfrm>
                <a:off x="2302" y="1834"/>
                <a:ext cx="11" cy="1418"/>
              </a:xfrm>
              <a:prstGeom prst="rect">
                <a:avLst/>
              </a:prstGeom>
              <a:solidFill>
                <a:srgbClr val="F8F800"/>
              </a:solidFill>
              <a:ln w="9525">
                <a:noFill/>
                <a:miter lim="800000"/>
                <a:headEnd/>
                <a:tailEnd/>
              </a:ln>
            </p:spPr>
            <p:txBody>
              <a:bodyPr/>
              <a:lstStyle/>
              <a:p>
                <a:endParaRPr lang="en-GB">
                  <a:latin typeface="Frutiger 55 Roman"/>
                </a:endParaRPr>
              </a:p>
            </p:txBody>
          </p:sp>
          <p:sp>
            <p:nvSpPr>
              <p:cNvPr id="41194" name="Rectangle 85"/>
              <p:cNvSpPr>
                <a:spLocks noChangeArrowheads="1"/>
              </p:cNvSpPr>
              <p:nvPr/>
            </p:nvSpPr>
            <p:spPr bwMode="auto">
              <a:xfrm>
                <a:off x="2313" y="1834"/>
                <a:ext cx="10" cy="1418"/>
              </a:xfrm>
              <a:prstGeom prst="rect">
                <a:avLst/>
              </a:prstGeom>
              <a:solidFill>
                <a:srgbClr val="F7F700"/>
              </a:solidFill>
              <a:ln w="9525">
                <a:noFill/>
                <a:miter lim="800000"/>
                <a:headEnd/>
                <a:tailEnd/>
              </a:ln>
            </p:spPr>
            <p:txBody>
              <a:bodyPr/>
              <a:lstStyle/>
              <a:p>
                <a:endParaRPr lang="en-GB">
                  <a:latin typeface="Frutiger 55 Roman"/>
                </a:endParaRPr>
              </a:p>
            </p:txBody>
          </p:sp>
          <p:sp>
            <p:nvSpPr>
              <p:cNvPr id="41195" name="Rectangle 86"/>
              <p:cNvSpPr>
                <a:spLocks noChangeArrowheads="1"/>
              </p:cNvSpPr>
              <p:nvPr/>
            </p:nvSpPr>
            <p:spPr bwMode="auto">
              <a:xfrm>
                <a:off x="2323" y="1834"/>
                <a:ext cx="10" cy="1418"/>
              </a:xfrm>
              <a:prstGeom prst="rect">
                <a:avLst/>
              </a:prstGeom>
              <a:solidFill>
                <a:srgbClr val="F6F600"/>
              </a:solidFill>
              <a:ln w="9525">
                <a:noFill/>
                <a:miter lim="800000"/>
                <a:headEnd/>
                <a:tailEnd/>
              </a:ln>
            </p:spPr>
            <p:txBody>
              <a:bodyPr/>
              <a:lstStyle/>
              <a:p>
                <a:endParaRPr lang="en-GB">
                  <a:latin typeface="Frutiger 55 Roman"/>
                </a:endParaRPr>
              </a:p>
            </p:txBody>
          </p:sp>
          <p:sp>
            <p:nvSpPr>
              <p:cNvPr id="41196" name="Rectangle 87"/>
              <p:cNvSpPr>
                <a:spLocks noChangeArrowheads="1"/>
              </p:cNvSpPr>
              <p:nvPr/>
            </p:nvSpPr>
            <p:spPr bwMode="auto">
              <a:xfrm>
                <a:off x="2333" y="1834"/>
                <a:ext cx="10" cy="1418"/>
              </a:xfrm>
              <a:prstGeom prst="rect">
                <a:avLst/>
              </a:prstGeom>
              <a:solidFill>
                <a:srgbClr val="F5F500"/>
              </a:solidFill>
              <a:ln w="9525">
                <a:noFill/>
                <a:miter lim="800000"/>
                <a:headEnd/>
                <a:tailEnd/>
              </a:ln>
            </p:spPr>
            <p:txBody>
              <a:bodyPr/>
              <a:lstStyle/>
              <a:p>
                <a:endParaRPr lang="en-GB">
                  <a:latin typeface="Frutiger 55 Roman"/>
                </a:endParaRPr>
              </a:p>
            </p:txBody>
          </p:sp>
          <p:sp>
            <p:nvSpPr>
              <p:cNvPr id="41197" name="Rectangle 88"/>
              <p:cNvSpPr>
                <a:spLocks noChangeArrowheads="1"/>
              </p:cNvSpPr>
              <p:nvPr/>
            </p:nvSpPr>
            <p:spPr bwMode="auto">
              <a:xfrm>
                <a:off x="2343" y="1834"/>
                <a:ext cx="11" cy="1418"/>
              </a:xfrm>
              <a:prstGeom prst="rect">
                <a:avLst/>
              </a:prstGeom>
              <a:solidFill>
                <a:srgbClr val="F4F400"/>
              </a:solidFill>
              <a:ln w="9525">
                <a:noFill/>
                <a:miter lim="800000"/>
                <a:headEnd/>
                <a:tailEnd/>
              </a:ln>
            </p:spPr>
            <p:txBody>
              <a:bodyPr/>
              <a:lstStyle/>
              <a:p>
                <a:endParaRPr lang="en-GB">
                  <a:latin typeface="Frutiger 55 Roman"/>
                </a:endParaRPr>
              </a:p>
            </p:txBody>
          </p:sp>
          <p:sp>
            <p:nvSpPr>
              <p:cNvPr id="41198" name="Rectangle 89"/>
              <p:cNvSpPr>
                <a:spLocks noChangeArrowheads="1"/>
              </p:cNvSpPr>
              <p:nvPr/>
            </p:nvSpPr>
            <p:spPr bwMode="auto">
              <a:xfrm>
                <a:off x="2354" y="1834"/>
                <a:ext cx="10" cy="1418"/>
              </a:xfrm>
              <a:prstGeom prst="rect">
                <a:avLst/>
              </a:prstGeom>
              <a:solidFill>
                <a:srgbClr val="F3F300"/>
              </a:solidFill>
              <a:ln w="9525">
                <a:noFill/>
                <a:miter lim="800000"/>
                <a:headEnd/>
                <a:tailEnd/>
              </a:ln>
            </p:spPr>
            <p:txBody>
              <a:bodyPr/>
              <a:lstStyle/>
              <a:p>
                <a:endParaRPr lang="en-GB">
                  <a:latin typeface="Frutiger 55 Roman"/>
                </a:endParaRPr>
              </a:p>
            </p:txBody>
          </p:sp>
          <p:sp>
            <p:nvSpPr>
              <p:cNvPr id="41199" name="Rectangle 90"/>
              <p:cNvSpPr>
                <a:spLocks noChangeArrowheads="1"/>
              </p:cNvSpPr>
              <p:nvPr/>
            </p:nvSpPr>
            <p:spPr bwMode="auto">
              <a:xfrm>
                <a:off x="2364" y="1834"/>
                <a:ext cx="10" cy="1418"/>
              </a:xfrm>
              <a:prstGeom prst="rect">
                <a:avLst/>
              </a:prstGeom>
              <a:solidFill>
                <a:srgbClr val="F2F200"/>
              </a:solidFill>
              <a:ln w="9525">
                <a:noFill/>
                <a:miter lim="800000"/>
                <a:headEnd/>
                <a:tailEnd/>
              </a:ln>
            </p:spPr>
            <p:txBody>
              <a:bodyPr/>
              <a:lstStyle/>
              <a:p>
                <a:endParaRPr lang="en-GB">
                  <a:latin typeface="Frutiger 55 Roman"/>
                </a:endParaRPr>
              </a:p>
            </p:txBody>
          </p:sp>
          <p:sp>
            <p:nvSpPr>
              <p:cNvPr id="41200" name="Rectangle 91"/>
              <p:cNvSpPr>
                <a:spLocks noChangeArrowheads="1"/>
              </p:cNvSpPr>
              <p:nvPr/>
            </p:nvSpPr>
            <p:spPr bwMode="auto">
              <a:xfrm>
                <a:off x="2374" y="1834"/>
                <a:ext cx="10" cy="1418"/>
              </a:xfrm>
              <a:prstGeom prst="rect">
                <a:avLst/>
              </a:prstGeom>
              <a:solidFill>
                <a:srgbClr val="F0F000"/>
              </a:solidFill>
              <a:ln w="9525">
                <a:noFill/>
                <a:miter lim="800000"/>
                <a:headEnd/>
                <a:tailEnd/>
              </a:ln>
            </p:spPr>
            <p:txBody>
              <a:bodyPr/>
              <a:lstStyle/>
              <a:p>
                <a:endParaRPr lang="en-GB">
                  <a:latin typeface="Frutiger 55 Roman"/>
                </a:endParaRPr>
              </a:p>
            </p:txBody>
          </p:sp>
          <p:sp>
            <p:nvSpPr>
              <p:cNvPr id="41201" name="Rectangle 92"/>
              <p:cNvSpPr>
                <a:spLocks noChangeArrowheads="1"/>
              </p:cNvSpPr>
              <p:nvPr/>
            </p:nvSpPr>
            <p:spPr bwMode="auto">
              <a:xfrm>
                <a:off x="2384" y="1834"/>
                <a:ext cx="11" cy="1418"/>
              </a:xfrm>
              <a:prstGeom prst="rect">
                <a:avLst/>
              </a:prstGeom>
              <a:solidFill>
                <a:srgbClr val="EFEF00"/>
              </a:solidFill>
              <a:ln w="9525">
                <a:noFill/>
                <a:miter lim="800000"/>
                <a:headEnd/>
                <a:tailEnd/>
              </a:ln>
            </p:spPr>
            <p:txBody>
              <a:bodyPr/>
              <a:lstStyle/>
              <a:p>
                <a:endParaRPr lang="en-GB">
                  <a:latin typeface="Frutiger 55 Roman"/>
                </a:endParaRPr>
              </a:p>
            </p:txBody>
          </p:sp>
          <p:sp>
            <p:nvSpPr>
              <p:cNvPr id="41202" name="Rectangle 93"/>
              <p:cNvSpPr>
                <a:spLocks noChangeArrowheads="1"/>
              </p:cNvSpPr>
              <p:nvPr/>
            </p:nvSpPr>
            <p:spPr bwMode="auto">
              <a:xfrm>
                <a:off x="2395" y="1834"/>
                <a:ext cx="10" cy="1418"/>
              </a:xfrm>
              <a:prstGeom prst="rect">
                <a:avLst/>
              </a:prstGeom>
              <a:solidFill>
                <a:srgbClr val="EDED00"/>
              </a:solidFill>
              <a:ln w="9525">
                <a:noFill/>
                <a:miter lim="800000"/>
                <a:headEnd/>
                <a:tailEnd/>
              </a:ln>
            </p:spPr>
            <p:txBody>
              <a:bodyPr/>
              <a:lstStyle/>
              <a:p>
                <a:endParaRPr lang="en-GB">
                  <a:latin typeface="Frutiger 55 Roman"/>
                </a:endParaRPr>
              </a:p>
            </p:txBody>
          </p:sp>
          <p:sp>
            <p:nvSpPr>
              <p:cNvPr id="41203" name="Rectangle 94"/>
              <p:cNvSpPr>
                <a:spLocks noChangeArrowheads="1"/>
              </p:cNvSpPr>
              <p:nvPr/>
            </p:nvSpPr>
            <p:spPr bwMode="auto">
              <a:xfrm>
                <a:off x="2405" y="1834"/>
                <a:ext cx="10" cy="1418"/>
              </a:xfrm>
              <a:prstGeom prst="rect">
                <a:avLst/>
              </a:prstGeom>
              <a:solidFill>
                <a:srgbClr val="ECEC00"/>
              </a:solidFill>
              <a:ln w="9525">
                <a:noFill/>
                <a:miter lim="800000"/>
                <a:headEnd/>
                <a:tailEnd/>
              </a:ln>
            </p:spPr>
            <p:txBody>
              <a:bodyPr/>
              <a:lstStyle/>
              <a:p>
                <a:endParaRPr lang="en-GB">
                  <a:latin typeface="Frutiger 55 Roman"/>
                </a:endParaRPr>
              </a:p>
            </p:txBody>
          </p:sp>
          <p:sp>
            <p:nvSpPr>
              <p:cNvPr id="41204" name="Rectangle 95"/>
              <p:cNvSpPr>
                <a:spLocks noChangeArrowheads="1"/>
              </p:cNvSpPr>
              <p:nvPr/>
            </p:nvSpPr>
            <p:spPr bwMode="auto">
              <a:xfrm>
                <a:off x="2415" y="1834"/>
                <a:ext cx="11" cy="1418"/>
              </a:xfrm>
              <a:prstGeom prst="rect">
                <a:avLst/>
              </a:prstGeom>
              <a:solidFill>
                <a:srgbClr val="EBEB00"/>
              </a:solidFill>
              <a:ln w="9525">
                <a:noFill/>
                <a:miter lim="800000"/>
                <a:headEnd/>
                <a:tailEnd/>
              </a:ln>
            </p:spPr>
            <p:txBody>
              <a:bodyPr/>
              <a:lstStyle/>
              <a:p>
                <a:endParaRPr lang="en-GB">
                  <a:latin typeface="Frutiger 55 Roman"/>
                </a:endParaRPr>
              </a:p>
            </p:txBody>
          </p:sp>
          <p:sp>
            <p:nvSpPr>
              <p:cNvPr id="41205" name="Rectangle 96"/>
              <p:cNvSpPr>
                <a:spLocks noChangeArrowheads="1"/>
              </p:cNvSpPr>
              <p:nvPr/>
            </p:nvSpPr>
            <p:spPr bwMode="auto">
              <a:xfrm>
                <a:off x="2426" y="1834"/>
                <a:ext cx="10" cy="1418"/>
              </a:xfrm>
              <a:prstGeom prst="rect">
                <a:avLst/>
              </a:prstGeom>
              <a:solidFill>
                <a:srgbClr val="E9E900"/>
              </a:solidFill>
              <a:ln w="9525">
                <a:noFill/>
                <a:miter lim="800000"/>
                <a:headEnd/>
                <a:tailEnd/>
              </a:ln>
            </p:spPr>
            <p:txBody>
              <a:bodyPr/>
              <a:lstStyle/>
              <a:p>
                <a:endParaRPr lang="en-GB">
                  <a:latin typeface="Frutiger 55 Roman"/>
                </a:endParaRPr>
              </a:p>
            </p:txBody>
          </p:sp>
          <p:sp>
            <p:nvSpPr>
              <p:cNvPr id="41206" name="Rectangle 97"/>
              <p:cNvSpPr>
                <a:spLocks noChangeArrowheads="1"/>
              </p:cNvSpPr>
              <p:nvPr/>
            </p:nvSpPr>
            <p:spPr bwMode="auto">
              <a:xfrm>
                <a:off x="2436" y="1834"/>
                <a:ext cx="10" cy="1418"/>
              </a:xfrm>
              <a:prstGeom prst="rect">
                <a:avLst/>
              </a:prstGeom>
              <a:solidFill>
                <a:srgbClr val="E8E800"/>
              </a:solidFill>
              <a:ln w="9525">
                <a:noFill/>
                <a:miter lim="800000"/>
                <a:headEnd/>
                <a:tailEnd/>
              </a:ln>
            </p:spPr>
            <p:txBody>
              <a:bodyPr/>
              <a:lstStyle/>
              <a:p>
                <a:endParaRPr lang="en-GB">
                  <a:latin typeface="Frutiger 55 Roman"/>
                </a:endParaRPr>
              </a:p>
            </p:txBody>
          </p:sp>
          <p:sp>
            <p:nvSpPr>
              <p:cNvPr id="41207" name="Rectangle 98"/>
              <p:cNvSpPr>
                <a:spLocks noChangeArrowheads="1"/>
              </p:cNvSpPr>
              <p:nvPr/>
            </p:nvSpPr>
            <p:spPr bwMode="auto">
              <a:xfrm>
                <a:off x="2446" y="1834"/>
                <a:ext cx="10" cy="1418"/>
              </a:xfrm>
              <a:prstGeom prst="rect">
                <a:avLst/>
              </a:prstGeom>
              <a:solidFill>
                <a:srgbClr val="E6E600"/>
              </a:solidFill>
              <a:ln w="9525">
                <a:noFill/>
                <a:miter lim="800000"/>
                <a:headEnd/>
                <a:tailEnd/>
              </a:ln>
            </p:spPr>
            <p:txBody>
              <a:bodyPr/>
              <a:lstStyle/>
              <a:p>
                <a:endParaRPr lang="en-GB">
                  <a:latin typeface="Frutiger 55 Roman"/>
                </a:endParaRPr>
              </a:p>
            </p:txBody>
          </p:sp>
          <p:sp>
            <p:nvSpPr>
              <p:cNvPr id="41208" name="Rectangle 99"/>
              <p:cNvSpPr>
                <a:spLocks noChangeArrowheads="1"/>
              </p:cNvSpPr>
              <p:nvPr/>
            </p:nvSpPr>
            <p:spPr bwMode="auto">
              <a:xfrm>
                <a:off x="2456" y="1834"/>
                <a:ext cx="11" cy="1418"/>
              </a:xfrm>
              <a:prstGeom prst="rect">
                <a:avLst/>
              </a:prstGeom>
              <a:solidFill>
                <a:srgbClr val="E5E500"/>
              </a:solidFill>
              <a:ln w="9525">
                <a:noFill/>
                <a:miter lim="800000"/>
                <a:headEnd/>
                <a:tailEnd/>
              </a:ln>
            </p:spPr>
            <p:txBody>
              <a:bodyPr/>
              <a:lstStyle/>
              <a:p>
                <a:endParaRPr lang="en-GB">
                  <a:latin typeface="Frutiger 55 Roman"/>
                </a:endParaRPr>
              </a:p>
            </p:txBody>
          </p:sp>
          <p:sp>
            <p:nvSpPr>
              <p:cNvPr id="41209" name="Rectangle 100"/>
              <p:cNvSpPr>
                <a:spLocks noChangeArrowheads="1"/>
              </p:cNvSpPr>
              <p:nvPr/>
            </p:nvSpPr>
            <p:spPr bwMode="auto">
              <a:xfrm>
                <a:off x="2467" y="1834"/>
                <a:ext cx="10" cy="1418"/>
              </a:xfrm>
              <a:prstGeom prst="rect">
                <a:avLst/>
              </a:prstGeom>
              <a:solidFill>
                <a:srgbClr val="E3E300"/>
              </a:solidFill>
              <a:ln w="9525">
                <a:noFill/>
                <a:miter lim="800000"/>
                <a:headEnd/>
                <a:tailEnd/>
              </a:ln>
            </p:spPr>
            <p:txBody>
              <a:bodyPr/>
              <a:lstStyle/>
              <a:p>
                <a:endParaRPr lang="en-GB">
                  <a:latin typeface="Frutiger 55 Roman"/>
                </a:endParaRPr>
              </a:p>
            </p:txBody>
          </p:sp>
          <p:sp>
            <p:nvSpPr>
              <p:cNvPr id="41210" name="Rectangle 101"/>
              <p:cNvSpPr>
                <a:spLocks noChangeArrowheads="1"/>
              </p:cNvSpPr>
              <p:nvPr/>
            </p:nvSpPr>
            <p:spPr bwMode="auto">
              <a:xfrm>
                <a:off x="2477" y="1834"/>
                <a:ext cx="10" cy="1418"/>
              </a:xfrm>
              <a:prstGeom prst="rect">
                <a:avLst/>
              </a:prstGeom>
              <a:solidFill>
                <a:srgbClr val="E1E100"/>
              </a:solidFill>
              <a:ln w="9525">
                <a:noFill/>
                <a:miter lim="800000"/>
                <a:headEnd/>
                <a:tailEnd/>
              </a:ln>
            </p:spPr>
            <p:txBody>
              <a:bodyPr/>
              <a:lstStyle/>
              <a:p>
                <a:endParaRPr lang="en-GB">
                  <a:latin typeface="Frutiger 55 Roman"/>
                </a:endParaRPr>
              </a:p>
            </p:txBody>
          </p:sp>
          <p:sp>
            <p:nvSpPr>
              <p:cNvPr id="41211" name="Rectangle 102"/>
              <p:cNvSpPr>
                <a:spLocks noChangeArrowheads="1"/>
              </p:cNvSpPr>
              <p:nvPr/>
            </p:nvSpPr>
            <p:spPr bwMode="auto">
              <a:xfrm>
                <a:off x="2487" y="1834"/>
                <a:ext cx="10" cy="1418"/>
              </a:xfrm>
              <a:prstGeom prst="rect">
                <a:avLst/>
              </a:prstGeom>
              <a:solidFill>
                <a:srgbClr val="DFDF00"/>
              </a:solidFill>
              <a:ln w="9525">
                <a:noFill/>
                <a:miter lim="800000"/>
                <a:headEnd/>
                <a:tailEnd/>
              </a:ln>
            </p:spPr>
            <p:txBody>
              <a:bodyPr/>
              <a:lstStyle/>
              <a:p>
                <a:endParaRPr lang="en-GB">
                  <a:latin typeface="Frutiger 55 Roman"/>
                </a:endParaRPr>
              </a:p>
            </p:txBody>
          </p:sp>
          <p:sp>
            <p:nvSpPr>
              <p:cNvPr id="41212" name="Rectangle 103"/>
              <p:cNvSpPr>
                <a:spLocks noChangeArrowheads="1"/>
              </p:cNvSpPr>
              <p:nvPr/>
            </p:nvSpPr>
            <p:spPr bwMode="auto">
              <a:xfrm>
                <a:off x="2497" y="1834"/>
                <a:ext cx="11" cy="1418"/>
              </a:xfrm>
              <a:prstGeom prst="rect">
                <a:avLst/>
              </a:prstGeom>
              <a:solidFill>
                <a:srgbClr val="DEDE00"/>
              </a:solidFill>
              <a:ln w="9525">
                <a:noFill/>
                <a:miter lim="800000"/>
                <a:headEnd/>
                <a:tailEnd/>
              </a:ln>
            </p:spPr>
            <p:txBody>
              <a:bodyPr/>
              <a:lstStyle/>
              <a:p>
                <a:endParaRPr lang="en-GB">
                  <a:latin typeface="Frutiger 55 Roman"/>
                </a:endParaRPr>
              </a:p>
            </p:txBody>
          </p:sp>
          <p:sp>
            <p:nvSpPr>
              <p:cNvPr id="41213" name="Rectangle 104"/>
              <p:cNvSpPr>
                <a:spLocks noChangeArrowheads="1"/>
              </p:cNvSpPr>
              <p:nvPr/>
            </p:nvSpPr>
            <p:spPr bwMode="auto">
              <a:xfrm>
                <a:off x="2508" y="1834"/>
                <a:ext cx="10" cy="1418"/>
              </a:xfrm>
              <a:prstGeom prst="rect">
                <a:avLst/>
              </a:prstGeom>
              <a:solidFill>
                <a:srgbClr val="DCDC00"/>
              </a:solidFill>
              <a:ln w="9525">
                <a:noFill/>
                <a:miter lim="800000"/>
                <a:headEnd/>
                <a:tailEnd/>
              </a:ln>
            </p:spPr>
            <p:txBody>
              <a:bodyPr/>
              <a:lstStyle/>
              <a:p>
                <a:endParaRPr lang="en-GB">
                  <a:latin typeface="Frutiger 55 Roman"/>
                </a:endParaRPr>
              </a:p>
            </p:txBody>
          </p:sp>
          <p:sp>
            <p:nvSpPr>
              <p:cNvPr id="41214" name="Rectangle 105"/>
              <p:cNvSpPr>
                <a:spLocks noChangeArrowheads="1"/>
              </p:cNvSpPr>
              <p:nvPr/>
            </p:nvSpPr>
            <p:spPr bwMode="auto">
              <a:xfrm>
                <a:off x="2518" y="1834"/>
                <a:ext cx="10" cy="1418"/>
              </a:xfrm>
              <a:prstGeom prst="rect">
                <a:avLst/>
              </a:prstGeom>
              <a:solidFill>
                <a:srgbClr val="DBDB00"/>
              </a:solidFill>
              <a:ln w="9525">
                <a:noFill/>
                <a:miter lim="800000"/>
                <a:headEnd/>
                <a:tailEnd/>
              </a:ln>
            </p:spPr>
            <p:txBody>
              <a:bodyPr/>
              <a:lstStyle/>
              <a:p>
                <a:endParaRPr lang="en-GB">
                  <a:latin typeface="Frutiger 55 Roman"/>
                </a:endParaRPr>
              </a:p>
            </p:txBody>
          </p:sp>
          <p:sp>
            <p:nvSpPr>
              <p:cNvPr id="41215" name="Rectangle 106"/>
              <p:cNvSpPr>
                <a:spLocks noChangeArrowheads="1"/>
              </p:cNvSpPr>
              <p:nvPr/>
            </p:nvSpPr>
            <p:spPr bwMode="auto">
              <a:xfrm>
                <a:off x="2528" y="1834"/>
                <a:ext cx="11" cy="1418"/>
              </a:xfrm>
              <a:prstGeom prst="rect">
                <a:avLst/>
              </a:prstGeom>
              <a:solidFill>
                <a:srgbClr val="D9D900"/>
              </a:solidFill>
              <a:ln w="9525">
                <a:noFill/>
                <a:miter lim="800000"/>
                <a:headEnd/>
                <a:tailEnd/>
              </a:ln>
            </p:spPr>
            <p:txBody>
              <a:bodyPr/>
              <a:lstStyle/>
              <a:p>
                <a:endParaRPr lang="en-GB">
                  <a:latin typeface="Frutiger 55 Roman"/>
                </a:endParaRPr>
              </a:p>
            </p:txBody>
          </p:sp>
          <p:sp>
            <p:nvSpPr>
              <p:cNvPr id="41216" name="Rectangle 107"/>
              <p:cNvSpPr>
                <a:spLocks noChangeArrowheads="1"/>
              </p:cNvSpPr>
              <p:nvPr/>
            </p:nvSpPr>
            <p:spPr bwMode="auto">
              <a:xfrm>
                <a:off x="2539" y="1834"/>
                <a:ext cx="10" cy="1418"/>
              </a:xfrm>
              <a:prstGeom prst="rect">
                <a:avLst/>
              </a:prstGeom>
              <a:solidFill>
                <a:srgbClr val="D8D800"/>
              </a:solidFill>
              <a:ln w="9525">
                <a:noFill/>
                <a:miter lim="800000"/>
                <a:headEnd/>
                <a:tailEnd/>
              </a:ln>
            </p:spPr>
            <p:txBody>
              <a:bodyPr/>
              <a:lstStyle/>
              <a:p>
                <a:endParaRPr lang="en-GB">
                  <a:latin typeface="Frutiger 55 Roman"/>
                </a:endParaRPr>
              </a:p>
            </p:txBody>
          </p:sp>
          <p:sp>
            <p:nvSpPr>
              <p:cNvPr id="41217" name="Rectangle 108"/>
              <p:cNvSpPr>
                <a:spLocks noChangeArrowheads="1"/>
              </p:cNvSpPr>
              <p:nvPr/>
            </p:nvSpPr>
            <p:spPr bwMode="auto">
              <a:xfrm>
                <a:off x="2549" y="1834"/>
                <a:ext cx="10" cy="1418"/>
              </a:xfrm>
              <a:prstGeom prst="rect">
                <a:avLst/>
              </a:prstGeom>
              <a:solidFill>
                <a:srgbClr val="D6D600"/>
              </a:solidFill>
              <a:ln w="9525">
                <a:noFill/>
                <a:miter lim="800000"/>
                <a:headEnd/>
                <a:tailEnd/>
              </a:ln>
            </p:spPr>
            <p:txBody>
              <a:bodyPr/>
              <a:lstStyle/>
              <a:p>
                <a:endParaRPr lang="en-GB">
                  <a:latin typeface="Frutiger 55 Roman"/>
                </a:endParaRPr>
              </a:p>
            </p:txBody>
          </p:sp>
          <p:sp>
            <p:nvSpPr>
              <p:cNvPr id="41218" name="Rectangle 109"/>
              <p:cNvSpPr>
                <a:spLocks noChangeArrowheads="1"/>
              </p:cNvSpPr>
              <p:nvPr/>
            </p:nvSpPr>
            <p:spPr bwMode="auto">
              <a:xfrm>
                <a:off x="2559" y="1834"/>
                <a:ext cx="10" cy="1418"/>
              </a:xfrm>
              <a:prstGeom prst="rect">
                <a:avLst/>
              </a:prstGeom>
              <a:solidFill>
                <a:srgbClr val="D4D400"/>
              </a:solidFill>
              <a:ln w="9525">
                <a:noFill/>
                <a:miter lim="800000"/>
                <a:headEnd/>
                <a:tailEnd/>
              </a:ln>
            </p:spPr>
            <p:txBody>
              <a:bodyPr/>
              <a:lstStyle/>
              <a:p>
                <a:endParaRPr lang="en-GB">
                  <a:latin typeface="Frutiger 55 Roman"/>
                </a:endParaRPr>
              </a:p>
            </p:txBody>
          </p:sp>
          <p:sp>
            <p:nvSpPr>
              <p:cNvPr id="41219" name="Rectangle 110"/>
              <p:cNvSpPr>
                <a:spLocks noChangeArrowheads="1"/>
              </p:cNvSpPr>
              <p:nvPr/>
            </p:nvSpPr>
            <p:spPr bwMode="auto">
              <a:xfrm>
                <a:off x="2569" y="1834"/>
                <a:ext cx="11" cy="1418"/>
              </a:xfrm>
              <a:prstGeom prst="rect">
                <a:avLst/>
              </a:prstGeom>
              <a:solidFill>
                <a:srgbClr val="D3D300"/>
              </a:solidFill>
              <a:ln w="9525">
                <a:noFill/>
                <a:miter lim="800000"/>
                <a:headEnd/>
                <a:tailEnd/>
              </a:ln>
            </p:spPr>
            <p:txBody>
              <a:bodyPr/>
              <a:lstStyle/>
              <a:p>
                <a:endParaRPr lang="en-GB">
                  <a:latin typeface="Frutiger 55 Roman"/>
                </a:endParaRPr>
              </a:p>
            </p:txBody>
          </p:sp>
          <p:sp>
            <p:nvSpPr>
              <p:cNvPr id="41220" name="Rectangle 111"/>
              <p:cNvSpPr>
                <a:spLocks noChangeArrowheads="1"/>
              </p:cNvSpPr>
              <p:nvPr/>
            </p:nvSpPr>
            <p:spPr bwMode="auto">
              <a:xfrm>
                <a:off x="2580" y="1834"/>
                <a:ext cx="10" cy="1418"/>
              </a:xfrm>
              <a:prstGeom prst="rect">
                <a:avLst/>
              </a:prstGeom>
              <a:solidFill>
                <a:srgbClr val="D1D100"/>
              </a:solidFill>
              <a:ln w="9525">
                <a:noFill/>
                <a:miter lim="800000"/>
                <a:headEnd/>
                <a:tailEnd/>
              </a:ln>
            </p:spPr>
            <p:txBody>
              <a:bodyPr/>
              <a:lstStyle/>
              <a:p>
                <a:endParaRPr lang="en-GB">
                  <a:latin typeface="Frutiger 55 Roman"/>
                </a:endParaRPr>
              </a:p>
            </p:txBody>
          </p:sp>
          <p:sp>
            <p:nvSpPr>
              <p:cNvPr id="41221" name="Rectangle 112"/>
              <p:cNvSpPr>
                <a:spLocks noChangeArrowheads="1"/>
              </p:cNvSpPr>
              <p:nvPr/>
            </p:nvSpPr>
            <p:spPr bwMode="auto">
              <a:xfrm>
                <a:off x="2590" y="1834"/>
                <a:ext cx="10" cy="1418"/>
              </a:xfrm>
              <a:prstGeom prst="rect">
                <a:avLst/>
              </a:prstGeom>
              <a:solidFill>
                <a:srgbClr val="D0D000"/>
              </a:solidFill>
              <a:ln w="9525">
                <a:noFill/>
                <a:miter lim="800000"/>
                <a:headEnd/>
                <a:tailEnd/>
              </a:ln>
            </p:spPr>
            <p:txBody>
              <a:bodyPr/>
              <a:lstStyle/>
              <a:p>
                <a:endParaRPr lang="en-GB">
                  <a:latin typeface="Frutiger 55 Roman"/>
                </a:endParaRPr>
              </a:p>
            </p:txBody>
          </p:sp>
          <p:sp>
            <p:nvSpPr>
              <p:cNvPr id="41222" name="Rectangle 113"/>
              <p:cNvSpPr>
                <a:spLocks noChangeArrowheads="1"/>
              </p:cNvSpPr>
              <p:nvPr/>
            </p:nvSpPr>
            <p:spPr bwMode="auto">
              <a:xfrm>
                <a:off x="2600" y="1834"/>
                <a:ext cx="11" cy="1418"/>
              </a:xfrm>
              <a:prstGeom prst="rect">
                <a:avLst/>
              </a:prstGeom>
              <a:solidFill>
                <a:srgbClr val="CFCF00"/>
              </a:solidFill>
              <a:ln w="9525">
                <a:noFill/>
                <a:miter lim="800000"/>
                <a:headEnd/>
                <a:tailEnd/>
              </a:ln>
            </p:spPr>
            <p:txBody>
              <a:bodyPr/>
              <a:lstStyle/>
              <a:p>
                <a:endParaRPr lang="en-GB">
                  <a:latin typeface="Frutiger 55 Roman"/>
                </a:endParaRPr>
              </a:p>
            </p:txBody>
          </p:sp>
          <p:sp>
            <p:nvSpPr>
              <p:cNvPr id="41223" name="Rectangle 114"/>
              <p:cNvSpPr>
                <a:spLocks noChangeArrowheads="1"/>
              </p:cNvSpPr>
              <p:nvPr/>
            </p:nvSpPr>
            <p:spPr bwMode="auto">
              <a:xfrm>
                <a:off x="2611" y="1834"/>
                <a:ext cx="10" cy="1418"/>
              </a:xfrm>
              <a:prstGeom prst="rect">
                <a:avLst/>
              </a:prstGeom>
              <a:solidFill>
                <a:srgbClr val="CECE00"/>
              </a:solidFill>
              <a:ln w="9525">
                <a:noFill/>
                <a:miter lim="800000"/>
                <a:headEnd/>
                <a:tailEnd/>
              </a:ln>
            </p:spPr>
            <p:txBody>
              <a:bodyPr/>
              <a:lstStyle/>
              <a:p>
                <a:endParaRPr lang="en-GB">
                  <a:latin typeface="Frutiger 55 Roman"/>
                </a:endParaRPr>
              </a:p>
            </p:txBody>
          </p:sp>
          <p:sp>
            <p:nvSpPr>
              <p:cNvPr id="41224" name="Rectangle 115"/>
              <p:cNvSpPr>
                <a:spLocks noChangeArrowheads="1"/>
              </p:cNvSpPr>
              <p:nvPr/>
            </p:nvSpPr>
            <p:spPr bwMode="auto">
              <a:xfrm>
                <a:off x="2621" y="1834"/>
                <a:ext cx="10" cy="1418"/>
              </a:xfrm>
              <a:prstGeom prst="rect">
                <a:avLst/>
              </a:prstGeom>
              <a:solidFill>
                <a:srgbClr val="CCCC00"/>
              </a:solidFill>
              <a:ln w="9525">
                <a:noFill/>
                <a:miter lim="800000"/>
                <a:headEnd/>
                <a:tailEnd/>
              </a:ln>
            </p:spPr>
            <p:txBody>
              <a:bodyPr/>
              <a:lstStyle/>
              <a:p>
                <a:endParaRPr lang="en-GB">
                  <a:latin typeface="Frutiger 55 Roman"/>
                </a:endParaRPr>
              </a:p>
            </p:txBody>
          </p:sp>
          <p:sp>
            <p:nvSpPr>
              <p:cNvPr id="41225" name="Rectangle 116"/>
              <p:cNvSpPr>
                <a:spLocks noChangeArrowheads="1"/>
              </p:cNvSpPr>
              <p:nvPr/>
            </p:nvSpPr>
            <p:spPr bwMode="auto">
              <a:xfrm>
                <a:off x="2631" y="1834"/>
                <a:ext cx="10" cy="1418"/>
              </a:xfrm>
              <a:prstGeom prst="rect">
                <a:avLst/>
              </a:prstGeom>
              <a:solidFill>
                <a:srgbClr val="CBCB00"/>
              </a:solidFill>
              <a:ln w="9525">
                <a:noFill/>
                <a:miter lim="800000"/>
                <a:headEnd/>
                <a:tailEnd/>
              </a:ln>
            </p:spPr>
            <p:txBody>
              <a:bodyPr/>
              <a:lstStyle/>
              <a:p>
                <a:endParaRPr lang="en-GB">
                  <a:latin typeface="Frutiger 55 Roman"/>
                </a:endParaRPr>
              </a:p>
            </p:txBody>
          </p:sp>
          <p:sp>
            <p:nvSpPr>
              <p:cNvPr id="41226" name="Rectangle 117"/>
              <p:cNvSpPr>
                <a:spLocks noChangeArrowheads="1"/>
              </p:cNvSpPr>
              <p:nvPr/>
            </p:nvSpPr>
            <p:spPr bwMode="auto">
              <a:xfrm>
                <a:off x="2641" y="1834"/>
                <a:ext cx="11" cy="1418"/>
              </a:xfrm>
              <a:prstGeom prst="rect">
                <a:avLst/>
              </a:prstGeom>
              <a:solidFill>
                <a:srgbClr val="CACA00"/>
              </a:solidFill>
              <a:ln w="9525">
                <a:noFill/>
                <a:miter lim="800000"/>
                <a:headEnd/>
                <a:tailEnd/>
              </a:ln>
            </p:spPr>
            <p:txBody>
              <a:bodyPr/>
              <a:lstStyle/>
              <a:p>
                <a:endParaRPr lang="en-GB">
                  <a:latin typeface="Frutiger 55 Roman"/>
                </a:endParaRPr>
              </a:p>
            </p:txBody>
          </p:sp>
          <p:sp>
            <p:nvSpPr>
              <p:cNvPr id="41227" name="Rectangle 118"/>
              <p:cNvSpPr>
                <a:spLocks noChangeArrowheads="1"/>
              </p:cNvSpPr>
              <p:nvPr/>
            </p:nvSpPr>
            <p:spPr bwMode="auto">
              <a:xfrm>
                <a:off x="2652" y="1834"/>
                <a:ext cx="10" cy="1418"/>
              </a:xfrm>
              <a:prstGeom prst="rect">
                <a:avLst/>
              </a:prstGeom>
              <a:solidFill>
                <a:srgbClr val="C9C900"/>
              </a:solidFill>
              <a:ln w="9525">
                <a:noFill/>
                <a:miter lim="800000"/>
                <a:headEnd/>
                <a:tailEnd/>
              </a:ln>
            </p:spPr>
            <p:txBody>
              <a:bodyPr/>
              <a:lstStyle/>
              <a:p>
                <a:endParaRPr lang="en-GB">
                  <a:latin typeface="Frutiger 55 Roman"/>
                </a:endParaRPr>
              </a:p>
            </p:txBody>
          </p:sp>
          <p:sp>
            <p:nvSpPr>
              <p:cNvPr id="41228" name="Rectangle 119"/>
              <p:cNvSpPr>
                <a:spLocks noChangeArrowheads="1"/>
              </p:cNvSpPr>
              <p:nvPr/>
            </p:nvSpPr>
            <p:spPr bwMode="auto">
              <a:xfrm>
                <a:off x="2662" y="1834"/>
                <a:ext cx="10" cy="1418"/>
              </a:xfrm>
              <a:prstGeom prst="rect">
                <a:avLst/>
              </a:prstGeom>
              <a:solidFill>
                <a:srgbClr val="C8C800"/>
              </a:solidFill>
              <a:ln w="9525">
                <a:noFill/>
                <a:miter lim="800000"/>
                <a:headEnd/>
                <a:tailEnd/>
              </a:ln>
            </p:spPr>
            <p:txBody>
              <a:bodyPr/>
              <a:lstStyle/>
              <a:p>
                <a:endParaRPr lang="en-GB">
                  <a:latin typeface="Frutiger 55 Roman"/>
                </a:endParaRPr>
              </a:p>
            </p:txBody>
          </p:sp>
          <p:sp>
            <p:nvSpPr>
              <p:cNvPr id="41229" name="Rectangle 120"/>
              <p:cNvSpPr>
                <a:spLocks noChangeArrowheads="1"/>
              </p:cNvSpPr>
              <p:nvPr/>
            </p:nvSpPr>
            <p:spPr bwMode="auto">
              <a:xfrm>
                <a:off x="2672" y="1834"/>
                <a:ext cx="10" cy="1418"/>
              </a:xfrm>
              <a:prstGeom prst="rect">
                <a:avLst/>
              </a:prstGeom>
              <a:solidFill>
                <a:srgbClr val="C7C700"/>
              </a:solidFill>
              <a:ln w="9525">
                <a:noFill/>
                <a:miter lim="800000"/>
                <a:headEnd/>
                <a:tailEnd/>
              </a:ln>
            </p:spPr>
            <p:txBody>
              <a:bodyPr/>
              <a:lstStyle/>
              <a:p>
                <a:endParaRPr lang="en-GB">
                  <a:latin typeface="Frutiger 55 Roman"/>
                </a:endParaRPr>
              </a:p>
            </p:txBody>
          </p:sp>
          <p:sp>
            <p:nvSpPr>
              <p:cNvPr id="41230" name="Rectangle 121"/>
              <p:cNvSpPr>
                <a:spLocks noChangeArrowheads="1"/>
              </p:cNvSpPr>
              <p:nvPr/>
            </p:nvSpPr>
            <p:spPr bwMode="auto">
              <a:xfrm>
                <a:off x="2682" y="1834"/>
                <a:ext cx="11" cy="1418"/>
              </a:xfrm>
              <a:prstGeom prst="rect">
                <a:avLst/>
              </a:prstGeom>
              <a:solidFill>
                <a:srgbClr val="C7C700"/>
              </a:solidFill>
              <a:ln w="9525">
                <a:noFill/>
                <a:miter lim="800000"/>
                <a:headEnd/>
                <a:tailEnd/>
              </a:ln>
            </p:spPr>
            <p:txBody>
              <a:bodyPr/>
              <a:lstStyle/>
              <a:p>
                <a:endParaRPr lang="en-GB">
                  <a:latin typeface="Frutiger 55 Roman"/>
                </a:endParaRPr>
              </a:p>
            </p:txBody>
          </p:sp>
          <p:sp>
            <p:nvSpPr>
              <p:cNvPr id="41231" name="Rectangle 122"/>
              <p:cNvSpPr>
                <a:spLocks noChangeArrowheads="1"/>
              </p:cNvSpPr>
              <p:nvPr/>
            </p:nvSpPr>
            <p:spPr bwMode="auto">
              <a:xfrm>
                <a:off x="2693" y="1834"/>
                <a:ext cx="10" cy="1418"/>
              </a:xfrm>
              <a:prstGeom prst="rect">
                <a:avLst/>
              </a:prstGeom>
              <a:solidFill>
                <a:srgbClr val="C6C600"/>
              </a:solidFill>
              <a:ln w="9525">
                <a:noFill/>
                <a:miter lim="800000"/>
                <a:headEnd/>
                <a:tailEnd/>
              </a:ln>
            </p:spPr>
            <p:txBody>
              <a:bodyPr/>
              <a:lstStyle/>
              <a:p>
                <a:endParaRPr lang="en-GB">
                  <a:latin typeface="Frutiger 55 Roman"/>
                </a:endParaRPr>
              </a:p>
            </p:txBody>
          </p:sp>
          <p:sp>
            <p:nvSpPr>
              <p:cNvPr id="41232" name="Rectangle 123"/>
              <p:cNvSpPr>
                <a:spLocks noChangeArrowheads="1"/>
              </p:cNvSpPr>
              <p:nvPr/>
            </p:nvSpPr>
            <p:spPr bwMode="auto">
              <a:xfrm>
                <a:off x="2703" y="1834"/>
                <a:ext cx="10" cy="1418"/>
              </a:xfrm>
              <a:prstGeom prst="rect">
                <a:avLst/>
              </a:prstGeom>
              <a:solidFill>
                <a:srgbClr val="C5C500"/>
              </a:solidFill>
              <a:ln w="9525">
                <a:noFill/>
                <a:miter lim="800000"/>
                <a:headEnd/>
                <a:tailEnd/>
              </a:ln>
            </p:spPr>
            <p:txBody>
              <a:bodyPr/>
              <a:lstStyle/>
              <a:p>
                <a:endParaRPr lang="en-GB">
                  <a:latin typeface="Frutiger 55 Roman"/>
                </a:endParaRPr>
              </a:p>
            </p:txBody>
          </p:sp>
          <p:sp>
            <p:nvSpPr>
              <p:cNvPr id="41233" name="Rectangle 124"/>
              <p:cNvSpPr>
                <a:spLocks noChangeArrowheads="1"/>
              </p:cNvSpPr>
              <p:nvPr/>
            </p:nvSpPr>
            <p:spPr bwMode="auto">
              <a:xfrm>
                <a:off x="2713" y="1834"/>
                <a:ext cx="11" cy="1418"/>
              </a:xfrm>
              <a:prstGeom prst="rect">
                <a:avLst/>
              </a:prstGeom>
              <a:solidFill>
                <a:srgbClr val="C4C400"/>
              </a:solidFill>
              <a:ln w="9525">
                <a:noFill/>
                <a:miter lim="800000"/>
                <a:headEnd/>
                <a:tailEnd/>
              </a:ln>
            </p:spPr>
            <p:txBody>
              <a:bodyPr/>
              <a:lstStyle/>
              <a:p>
                <a:endParaRPr lang="en-GB">
                  <a:latin typeface="Frutiger 55 Roman"/>
                </a:endParaRPr>
              </a:p>
            </p:txBody>
          </p:sp>
          <p:sp>
            <p:nvSpPr>
              <p:cNvPr id="41234" name="Rectangle 125"/>
              <p:cNvSpPr>
                <a:spLocks noChangeArrowheads="1"/>
              </p:cNvSpPr>
              <p:nvPr/>
            </p:nvSpPr>
            <p:spPr bwMode="auto">
              <a:xfrm>
                <a:off x="2724" y="1834"/>
                <a:ext cx="10" cy="1418"/>
              </a:xfrm>
              <a:prstGeom prst="rect">
                <a:avLst/>
              </a:prstGeom>
              <a:solidFill>
                <a:srgbClr val="C4C400"/>
              </a:solidFill>
              <a:ln w="9525">
                <a:noFill/>
                <a:miter lim="800000"/>
                <a:headEnd/>
                <a:tailEnd/>
              </a:ln>
            </p:spPr>
            <p:txBody>
              <a:bodyPr/>
              <a:lstStyle/>
              <a:p>
                <a:endParaRPr lang="en-GB">
                  <a:latin typeface="Frutiger 55 Roman"/>
                </a:endParaRPr>
              </a:p>
            </p:txBody>
          </p:sp>
          <p:sp>
            <p:nvSpPr>
              <p:cNvPr id="41235" name="Rectangle 126"/>
              <p:cNvSpPr>
                <a:spLocks noChangeArrowheads="1"/>
              </p:cNvSpPr>
              <p:nvPr/>
            </p:nvSpPr>
            <p:spPr bwMode="auto">
              <a:xfrm>
                <a:off x="2734" y="1834"/>
                <a:ext cx="10" cy="1418"/>
              </a:xfrm>
              <a:prstGeom prst="rect">
                <a:avLst/>
              </a:prstGeom>
              <a:solidFill>
                <a:srgbClr val="C3C300"/>
              </a:solidFill>
              <a:ln w="9525">
                <a:noFill/>
                <a:miter lim="800000"/>
                <a:headEnd/>
                <a:tailEnd/>
              </a:ln>
            </p:spPr>
            <p:txBody>
              <a:bodyPr/>
              <a:lstStyle/>
              <a:p>
                <a:endParaRPr lang="en-GB">
                  <a:latin typeface="Frutiger 55 Roman"/>
                </a:endParaRPr>
              </a:p>
            </p:txBody>
          </p:sp>
          <p:sp>
            <p:nvSpPr>
              <p:cNvPr id="41236" name="Rectangle 127"/>
              <p:cNvSpPr>
                <a:spLocks noChangeArrowheads="1"/>
              </p:cNvSpPr>
              <p:nvPr/>
            </p:nvSpPr>
            <p:spPr bwMode="auto">
              <a:xfrm>
                <a:off x="2744" y="1834"/>
                <a:ext cx="10" cy="1418"/>
              </a:xfrm>
              <a:prstGeom prst="rect">
                <a:avLst/>
              </a:prstGeom>
              <a:solidFill>
                <a:srgbClr val="C3C300"/>
              </a:solidFill>
              <a:ln w="9525">
                <a:noFill/>
                <a:miter lim="800000"/>
                <a:headEnd/>
                <a:tailEnd/>
              </a:ln>
            </p:spPr>
            <p:txBody>
              <a:bodyPr/>
              <a:lstStyle/>
              <a:p>
                <a:endParaRPr lang="en-GB">
                  <a:latin typeface="Frutiger 55 Roman"/>
                </a:endParaRPr>
              </a:p>
            </p:txBody>
          </p:sp>
          <p:sp>
            <p:nvSpPr>
              <p:cNvPr id="41237" name="Rectangle 128"/>
              <p:cNvSpPr>
                <a:spLocks noChangeArrowheads="1"/>
              </p:cNvSpPr>
              <p:nvPr/>
            </p:nvSpPr>
            <p:spPr bwMode="auto">
              <a:xfrm>
                <a:off x="2754" y="1834"/>
                <a:ext cx="11" cy="1418"/>
              </a:xfrm>
              <a:prstGeom prst="rect">
                <a:avLst/>
              </a:prstGeom>
              <a:solidFill>
                <a:srgbClr val="C3C300"/>
              </a:solidFill>
              <a:ln w="9525">
                <a:noFill/>
                <a:miter lim="800000"/>
                <a:headEnd/>
                <a:tailEnd/>
              </a:ln>
            </p:spPr>
            <p:txBody>
              <a:bodyPr/>
              <a:lstStyle/>
              <a:p>
                <a:endParaRPr lang="en-GB">
                  <a:latin typeface="Frutiger 55 Roman"/>
                </a:endParaRPr>
              </a:p>
            </p:txBody>
          </p:sp>
          <p:sp>
            <p:nvSpPr>
              <p:cNvPr id="41238" name="Rectangle 129"/>
              <p:cNvSpPr>
                <a:spLocks noChangeArrowheads="1"/>
              </p:cNvSpPr>
              <p:nvPr/>
            </p:nvSpPr>
            <p:spPr bwMode="auto">
              <a:xfrm>
                <a:off x="2765" y="1834"/>
                <a:ext cx="10" cy="1418"/>
              </a:xfrm>
              <a:prstGeom prst="rect">
                <a:avLst/>
              </a:prstGeom>
              <a:solidFill>
                <a:srgbClr val="C2C200"/>
              </a:solidFill>
              <a:ln w="9525">
                <a:noFill/>
                <a:miter lim="800000"/>
                <a:headEnd/>
                <a:tailEnd/>
              </a:ln>
            </p:spPr>
            <p:txBody>
              <a:bodyPr/>
              <a:lstStyle/>
              <a:p>
                <a:endParaRPr lang="en-GB">
                  <a:latin typeface="Frutiger 55 Roman"/>
                </a:endParaRPr>
              </a:p>
            </p:txBody>
          </p:sp>
          <p:sp>
            <p:nvSpPr>
              <p:cNvPr id="41239" name="Rectangle 130"/>
              <p:cNvSpPr>
                <a:spLocks noChangeArrowheads="1"/>
              </p:cNvSpPr>
              <p:nvPr/>
            </p:nvSpPr>
            <p:spPr bwMode="auto">
              <a:xfrm>
                <a:off x="2775" y="1834"/>
                <a:ext cx="10" cy="1418"/>
              </a:xfrm>
              <a:prstGeom prst="rect">
                <a:avLst/>
              </a:prstGeom>
              <a:solidFill>
                <a:srgbClr val="C2C200"/>
              </a:solidFill>
              <a:ln w="9525">
                <a:noFill/>
                <a:miter lim="800000"/>
                <a:headEnd/>
                <a:tailEnd/>
              </a:ln>
            </p:spPr>
            <p:txBody>
              <a:bodyPr/>
              <a:lstStyle/>
              <a:p>
                <a:endParaRPr lang="en-GB">
                  <a:latin typeface="Frutiger 55 Roman"/>
                </a:endParaRPr>
              </a:p>
            </p:txBody>
          </p:sp>
          <p:sp>
            <p:nvSpPr>
              <p:cNvPr id="41240" name="Rectangle 131"/>
              <p:cNvSpPr>
                <a:spLocks noChangeArrowheads="1"/>
              </p:cNvSpPr>
              <p:nvPr/>
            </p:nvSpPr>
            <p:spPr bwMode="auto">
              <a:xfrm>
                <a:off x="2785" y="1834"/>
                <a:ext cx="10" cy="1418"/>
              </a:xfrm>
              <a:prstGeom prst="rect">
                <a:avLst/>
              </a:prstGeom>
              <a:solidFill>
                <a:srgbClr val="C2C200"/>
              </a:solidFill>
              <a:ln w="9525">
                <a:noFill/>
                <a:miter lim="800000"/>
                <a:headEnd/>
                <a:tailEnd/>
              </a:ln>
            </p:spPr>
            <p:txBody>
              <a:bodyPr/>
              <a:lstStyle/>
              <a:p>
                <a:endParaRPr lang="en-GB">
                  <a:latin typeface="Frutiger 55 Roman"/>
                </a:endParaRPr>
              </a:p>
            </p:txBody>
          </p:sp>
        </p:grpSp>
        <p:sp>
          <p:nvSpPr>
            <p:cNvPr id="40968" name="Rectangle 133"/>
            <p:cNvSpPr>
              <a:spLocks noChangeArrowheads="1"/>
            </p:cNvSpPr>
            <p:nvPr/>
          </p:nvSpPr>
          <p:spPr bwMode="auto">
            <a:xfrm>
              <a:off x="1521" y="1834"/>
              <a:ext cx="1274" cy="1418"/>
            </a:xfrm>
            <a:prstGeom prst="rect">
              <a:avLst/>
            </a:prstGeom>
            <a:noFill/>
            <a:ln w="9525">
              <a:noFill/>
              <a:miter lim="800000"/>
              <a:headEnd/>
              <a:tailEnd/>
            </a:ln>
          </p:spPr>
          <p:txBody>
            <a:bodyPr/>
            <a:lstStyle/>
            <a:p>
              <a:endParaRPr lang="en-GB">
                <a:latin typeface="Frutiger 55 Roman"/>
              </a:endParaRPr>
            </a:p>
          </p:txBody>
        </p:sp>
        <p:grpSp>
          <p:nvGrpSpPr>
            <p:cNvPr id="4" name="Group 258"/>
            <p:cNvGrpSpPr>
              <a:grpSpLocks/>
            </p:cNvGrpSpPr>
            <p:nvPr/>
          </p:nvGrpSpPr>
          <p:grpSpPr bwMode="auto">
            <a:xfrm>
              <a:off x="3566" y="2615"/>
              <a:ext cx="1274" cy="637"/>
              <a:chOff x="3566" y="2615"/>
              <a:chExt cx="1274" cy="637"/>
            </a:xfrm>
          </p:grpSpPr>
          <p:sp>
            <p:nvSpPr>
              <p:cNvPr id="40993" name="Rectangle 134"/>
              <p:cNvSpPr>
                <a:spLocks noChangeArrowheads="1"/>
              </p:cNvSpPr>
              <p:nvPr/>
            </p:nvSpPr>
            <p:spPr bwMode="auto">
              <a:xfrm>
                <a:off x="3566" y="2615"/>
                <a:ext cx="10" cy="637"/>
              </a:xfrm>
              <a:prstGeom prst="rect">
                <a:avLst/>
              </a:prstGeom>
              <a:solidFill>
                <a:srgbClr val="C2C200"/>
              </a:solidFill>
              <a:ln w="9525">
                <a:noFill/>
                <a:miter lim="800000"/>
                <a:headEnd/>
                <a:tailEnd/>
              </a:ln>
            </p:spPr>
            <p:txBody>
              <a:bodyPr/>
              <a:lstStyle/>
              <a:p>
                <a:endParaRPr lang="en-GB">
                  <a:latin typeface="Frutiger 55 Roman"/>
                </a:endParaRPr>
              </a:p>
            </p:txBody>
          </p:sp>
          <p:sp>
            <p:nvSpPr>
              <p:cNvPr id="40994" name="Rectangle 135"/>
              <p:cNvSpPr>
                <a:spLocks noChangeArrowheads="1"/>
              </p:cNvSpPr>
              <p:nvPr/>
            </p:nvSpPr>
            <p:spPr bwMode="auto">
              <a:xfrm>
                <a:off x="3576" y="2615"/>
                <a:ext cx="11" cy="637"/>
              </a:xfrm>
              <a:prstGeom prst="rect">
                <a:avLst/>
              </a:prstGeom>
              <a:solidFill>
                <a:srgbClr val="C2C200"/>
              </a:solidFill>
              <a:ln w="9525">
                <a:noFill/>
                <a:miter lim="800000"/>
                <a:headEnd/>
                <a:tailEnd/>
              </a:ln>
            </p:spPr>
            <p:txBody>
              <a:bodyPr/>
              <a:lstStyle/>
              <a:p>
                <a:endParaRPr lang="en-GB">
                  <a:latin typeface="Frutiger 55 Roman"/>
                </a:endParaRPr>
              </a:p>
            </p:txBody>
          </p:sp>
          <p:sp>
            <p:nvSpPr>
              <p:cNvPr id="40995" name="Rectangle 136"/>
              <p:cNvSpPr>
                <a:spLocks noChangeArrowheads="1"/>
              </p:cNvSpPr>
              <p:nvPr/>
            </p:nvSpPr>
            <p:spPr bwMode="auto">
              <a:xfrm>
                <a:off x="3587" y="2615"/>
                <a:ext cx="10" cy="637"/>
              </a:xfrm>
              <a:prstGeom prst="rect">
                <a:avLst/>
              </a:prstGeom>
              <a:solidFill>
                <a:srgbClr val="C2C200"/>
              </a:solidFill>
              <a:ln w="9525">
                <a:noFill/>
                <a:miter lim="800000"/>
                <a:headEnd/>
                <a:tailEnd/>
              </a:ln>
            </p:spPr>
            <p:txBody>
              <a:bodyPr/>
              <a:lstStyle/>
              <a:p>
                <a:endParaRPr lang="en-GB">
                  <a:latin typeface="Frutiger 55 Roman"/>
                </a:endParaRPr>
              </a:p>
            </p:txBody>
          </p:sp>
          <p:sp>
            <p:nvSpPr>
              <p:cNvPr id="40996" name="Rectangle 137"/>
              <p:cNvSpPr>
                <a:spLocks noChangeArrowheads="1"/>
              </p:cNvSpPr>
              <p:nvPr/>
            </p:nvSpPr>
            <p:spPr bwMode="auto">
              <a:xfrm>
                <a:off x="3597" y="2615"/>
                <a:ext cx="10" cy="637"/>
              </a:xfrm>
              <a:prstGeom prst="rect">
                <a:avLst/>
              </a:prstGeom>
              <a:solidFill>
                <a:srgbClr val="C3C300"/>
              </a:solidFill>
              <a:ln w="9525">
                <a:noFill/>
                <a:miter lim="800000"/>
                <a:headEnd/>
                <a:tailEnd/>
              </a:ln>
            </p:spPr>
            <p:txBody>
              <a:bodyPr/>
              <a:lstStyle/>
              <a:p>
                <a:endParaRPr lang="en-GB">
                  <a:latin typeface="Frutiger 55 Roman"/>
                </a:endParaRPr>
              </a:p>
            </p:txBody>
          </p:sp>
          <p:sp>
            <p:nvSpPr>
              <p:cNvPr id="40997" name="Rectangle 138"/>
              <p:cNvSpPr>
                <a:spLocks noChangeArrowheads="1"/>
              </p:cNvSpPr>
              <p:nvPr/>
            </p:nvSpPr>
            <p:spPr bwMode="auto">
              <a:xfrm>
                <a:off x="3607" y="2615"/>
                <a:ext cx="10" cy="637"/>
              </a:xfrm>
              <a:prstGeom prst="rect">
                <a:avLst/>
              </a:prstGeom>
              <a:solidFill>
                <a:srgbClr val="C3C300"/>
              </a:solidFill>
              <a:ln w="9525">
                <a:noFill/>
                <a:miter lim="800000"/>
                <a:headEnd/>
                <a:tailEnd/>
              </a:ln>
            </p:spPr>
            <p:txBody>
              <a:bodyPr/>
              <a:lstStyle/>
              <a:p>
                <a:endParaRPr lang="en-GB">
                  <a:latin typeface="Frutiger 55 Roman"/>
                </a:endParaRPr>
              </a:p>
            </p:txBody>
          </p:sp>
          <p:sp>
            <p:nvSpPr>
              <p:cNvPr id="40998" name="Rectangle 139"/>
              <p:cNvSpPr>
                <a:spLocks noChangeArrowheads="1"/>
              </p:cNvSpPr>
              <p:nvPr/>
            </p:nvSpPr>
            <p:spPr bwMode="auto">
              <a:xfrm>
                <a:off x="3617" y="2615"/>
                <a:ext cx="11" cy="637"/>
              </a:xfrm>
              <a:prstGeom prst="rect">
                <a:avLst/>
              </a:prstGeom>
              <a:solidFill>
                <a:srgbClr val="C3C300"/>
              </a:solidFill>
              <a:ln w="9525">
                <a:noFill/>
                <a:miter lim="800000"/>
                <a:headEnd/>
                <a:tailEnd/>
              </a:ln>
            </p:spPr>
            <p:txBody>
              <a:bodyPr/>
              <a:lstStyle/>
              <a:p>
                <a:endParaRPr lang="en-GB">
                  <a:latin typeface="Frutiger 55 Roman"/>
                </a:endParaRPr>
              </a:p>
            </p:txBody>
          </p:sp>
          <p:sp>
            <p:nvSpPr>
              <p:cNvPr id="40999" name="Rectangle 140"/>
              <p:cNvSpPr>
                <a:spLocks noChangeArrowheads="1"/>
              </p:cNvSpPr>
              <p:nvPr/>
            </p:nvSpPr>
            <p:spPr bwMode="auto">
              <a:xfrm>
                <a:off x="3628" y="2615"/>
                <a:ext cx="10" cy="637"/>
              </a:xfrm>
              <a:prstGeom prst="rect">
                <a:avLst/>
              </a:prstGeom>
              <a:solidFill>
                <a:srgbClr val="C4C400"/>
              </a:solidFill>
              <a:ln w="9525">
                <a:noFill/>
                <a:miter lim="800000"/>
                <a:headEnd/>
                <a:tailEnd/>
              </a:ln>
            </p:spPr>
            <p:txBody>
              <a:bodyPr/>
              <a:lstStyle/>
              <a:p>
                <a:endParaRPr lang="en-GB">
                  <a:latin typeface="Frutiger 55 Roman"/>
                </a:endParaRPr>
              </a:p>
            </p:txBody>
          </p:sp>
          <p:sp>
            <p:nvSpPr>
              <p:cNvPr id="41000" name="Rectangle 141"/>
              <p:cNvSpPr>
                <a:spLocks noChangeArrowheads="1"/>
              </p:cNvSpPr>
              <p:nvPr/>
            </p:nvSpPr>
            <p:spPr bwMode="auto">
              <a:xfrm>
                <a:off x="3638" y="2615"/>
                <a:ext cx="10" cy="637"/>
              </a:xfrm>
              <a:prstGeom prst="rect">
                <a:avLst/>
              </a:prstGeom>
              <a:solidFill>
                <a:srgbClr val="C4C400"/>
              </a:solidFill>
              <a:ln w="9525">
                <a:noFill/>
                <a:miter lim="800000"/>
                <a:headEnd/>
                <a:tailEnd/>
              </a:ln>
            </p:spPr>
            <p:txBody>
              <a:bodyPr/>
              <a:lstStyle/>
              <a:p>
                <a:endParaRPr lang="en-GB">
                  <a:latin typeface="Frutiger 55 Roman"/>
                </a:endParaRPr>
              </a:p>
            </p:txBody>
          </p:sp>
          <p:sp>
            <p:nvSpPr>
              <p:cNvPr id="41001" name="Rectangle 142"/>
              <p:cNvSpPr>
                <a:spLocks noChangeArrowheads="1"/>
              </p:cNvSpPr>
              <p:nvPr/>
            </p:nvSpPr>
            <p:spPr bwMode="auto">
              <a:xfrm>
                <a:off x="3648" y="2615"/>
                <a:ext cx="10" cy="637"/>
              </a:xfrm>
              <a:prstGeom prst="rect">
                <a:avLst/>
              </a:prstGeom>
              <a:solidFill>
                <a:srgbClr val="C5C500"/>
              </a:solidFill>
              <a:ln w="9525">
                <a:noFill/>
                <a:miter lim="800000"/>
                <a:headEnd/>
                <a:tailEnd/>
              </a:ln>
            </p:spPr>
            <p:txBody>
              <a:bodyPr/>
              <a:lstStyle/>
              <a:p>
                <a:endParaRPr lang="en-GB">
                  <a:latin typeface="Frutiger 55 Roman"/>
                </a:endParaRPr>
              </a:p>
            </p:txBody>
          </p:sp>
          <p:sp>
            <p:nvSpPr>
              <p:cNvPr id="41002" name="Rectangle 143"/>
              <p:cNvSpPr>
                <a:spLocks noChangeArrowheads="1"/>
              </p:cNvSpPr>
              <p:nvPr/>
            </p:nvSpPr>
            <p:spPr bwMode="auto">
              <a:xfrm>
                <a:off x="3658" y="2615"/>
                <a:ext cx="11" cy="637"/>
              </a:xfrm>
              <a:prstGeom prst="rect">
                <a:avLst/>
              </a:prstGeom>
              <a:solidFill>
                <a:srgbClr val="C6C600"/>
              </a:solidFill>
              <a:ln w="9525">
                <a:noFill/>
                <a:miter lim="800000"/>
                <a:headEnd/>
                <a:tailEnd/>
              </a:ln>
            </p:spPr>
            <p:txBody>
              <a:bodyPr/>
              <a:lstStyle/>
              <a:p>
                <a:endParaRPr lang="en-GB">
                  <a:latin typeface="Frutiger 55 Roman"/>
                </a:endParaRPr>
              </a:p>
            </p:txBody>
          </p:sp>
          <p:sp>
            <p:nvSpPr>
              <p:cNvPr id="41003" name="Rectangle 144"/>
              <p:cNvSpPr>
                <a:spLocks noChangeArrowheads="1"/>
              </p:cNvSpPr>
              <p:nvPr/>
            </p:nvSpPr>
            <p:spPr bwMode="auto">
              <a:xfrm>
                <a:off x="3669" y="2615"/>
                <a:ext cx="10" cy="637"/>
              </a:xfrm>
              <a:prstGeom prst="rect">
                <a:avLst/>
              </a:prstGeom>
              <a:solidFill>
                <a:srgbClr val="C7C700"/>
              </a:solidFill>
              <a:ln w="9525">
                <a:noFill/>
                <a:miter lim="800000"/>
                <a:headEnd/>
                <a:tailEnd/>
              </a:ln>
            </p:spPr>
            <p:txBody>
              <a:bodyPr/>
              <a:lstStyle/>
              <a:p>
                <a:endParaRPr lang="en-GB">
                  <a:latin typeface="Frutiger 55 Roman"/>
                </a:endParaRPr>
              </a:p>
            </p:txBody>
          </p:sp>
          <p:sp>
            <p:nvSpPr>
              <p:cNvPr id="41004" name="Rectangle 145"/>
              <p:cNvSpPr>
                <a:spLocks noChangeArrowheads="1"/>
              </p:cNvSpPr>
              <p:nvPr/>
            </p:nvSpPr>
            <p:spPr bwMode="auto">
              <a:xfrm>
                <a:off x="3679" y="2615"/>
                <a:ext cx="10" cy="637"/>
              </a:xfrm>
              <a:prstGeom prst="rect">
                <a:avLst/>
              </a:prstGeom>
              <a:solidFill>
                <a:srgbClr val="C7C700"/>
              </a:solidFill>
              <a:ln w="9525">
                <a:noFill/>
                <a:miter lim="800000"/>
                <a:headEnd/>
                <a:tailEnd/>
              </a:ln>
            </p:spPr>
            <p:txBody>
              <a:bodyPr/>
              <a:lstStyle/>
              <a:p>
                <a:endParaRPr lang="en-GB">
                  <a:latin typeface="Frutiger 55 Roman"/>
                </a:endParaRPr>
              </a:p>
            </p:txBody>
          </p:sp>
          <p:sp>
            <p:nvSpPr>
              <p:cNvPr id="41005" name="Rectangle 146"/>
              <p:cNvSpPr>
                <a:spLocks noChangeArrowheads="1"/>
              </p:cNvSpPr>
              <p:nvPr/>
            </p:nvSpPr>
            <p:spPr bwMode="auto">
              <a:xfrm>
                <a:off x="3689" y="2615"/>
                <a:ext cx="11" cy="637"/>
              </a:xfrm>
              <a:prstGeom prst="rect">
                <a:avLst/>
              </a:prstGeom>
              <a:solidFill>
                <a:srgbClr val="C8C800"/>
              </a:solidFill>
              <a:ln w="9525">
                <a:noFill/>
                <a:miter lim="800000"/>
                <a:headEnd/>
                <a:tailEnd/>
              </a:ln>
            </p:spPr>
            <p:txBody>
              <a:bodyPr/>
              <a:lstStyle/>
              <a:p>
                <a:endParaRPr lang="en-GB">
                  <a:latin typeface="Frutiger 55 Roman"/>
                </a:endParaRPr>
              </a:p>
            </p:txBody>
          </p:sp>
          <p:sp>
            <p:nvSpPr>
              <p:cNvPr id="41006" name="Rectangle 147"/>
              <p:cNvSpPr>
                <a:spLocks noChangeArrowheads="1"/>
              </p:cNvSpPr>
              <p:nvPr/>
            </p:nvSpPr>
            <p:spPr bwMode="auto">
              <a:xfrm>
                <a:off x="3700" y="2615"/>
                <a:ext cx="10" cy="637"/>
              </a:xfrm>
              <a:prstGeom prst="rect">
                <a:avLst/>
              </a:prstGeom>
              <a:solidFill>
                <a:srgbClr val="C9C900"/>
              </a:solidFill>
              <a:ln w="9525">
                <a:noFill/>
                <a:miter lim="800000"/>
                <a:headEnd/>
                <a:tailEnd/>
              </a:ln>
            </p:spPr>
            <p:txBody>
              <a:bodyPr/>
              <a:lstStyle/>
              <a:p>
                <a:endParaRPr lang="en-GB">
                  <a:latin typeface="Frutiger 55 Roman"/>
                </a:endParaRPr>
              </a:p>
            </p:txBody>
          </p:sp>
          <p:sp>
            <p:nvSpPr>
              <p:cNvPr id="41007" name="Rectangle 148"/>
              <p:cNvSpPr>
                <a:spLocks noChangeArrowheads="1"/>
              </p:cNvSpPr>
              <p:nvPr/>
            </p:nvSpPr>
            <p:spPr bwMode="auto">
              <a:xfrm>
                <a:off x="3710" y="2615"/>
                <a:ext cx="10" cy="637"/>
              </a:xfrm>
              <a:prstGeom prst="rect">
                <a:avLst/>
              </a:prstGeom>
              <a:solidFill>
                <a:srgbClr val="CACA00"/>
              </a:solidFill>
              <a:ln w="9525">
                <a:noFill/>
                <a:miter lim="800000"/>
                <a:headEnd/>
                <a:tailEnd/>
              </a:ln>
            </p:spPr>
            <p:txBody>
              <a:bodyPr/>
              <a:lstStyle/>
              <a:p>
                <a:endParaRPr lang="en-GB">
                  <a:latin typeface="Frutiger 55 Roman"/>
                </a:endParaRPr>
              </a:p>
            </p:txBody>
          </p:sp>
          <p:sp>
            <p:nvSpPr>
              <p:cNvPr id="41008" name="Rectangle 149"/>
              <p:cNvSpPr>
                <a:spLocks noChangeArrowheads="1"/>
              </p:cNvSpPr>
              <p:nvPr/>
            </p:nvSpPr>
            <p:spPr bwMode="auto">
              <a:xfrm>
                <a:off x="3720" y="2615"/>
                <a:ext cx="10" cy="637"/>
              </a:xfrm>
              <a:prstGeom prst="rect">
                <a:avLst/>
              </a:prstGeom>
              <a:solidFill>
                <a:srgbClr val="CBCB00"/>
              </a:solidFill>
              <a:ln w="9525">
                <a:noFill/>
                <a:miter lim="800000"/>
                <a:headEnd/>
                <a:tailEnd/>
              </a:ln>
            </p:spPr>
            <p:txBody>
              <a:bodyPr/>
              <a:lstStyle/>
              <a:p>
                <a:endParaRPr lang="en-GB">
                  <a:latin typeface="Frutiger 55 Roman"/>
                </a:endParaRPr>
              </a:p>
            </p:txBody>
          </p:sp>
          <p:sp>
            <p:nvSpPr>
              <p:cNvPr id="41009" name="Rectangle 150"/>
              <p:cNvSpPr>
                <a:spLocks noChangeArrowheads="1"/>
              </p:cNvSpPr>
              <p:nvPr/>
            </p:nvSpPr>
            <p:spPr bwMode="auto">
              <a:xfrm>
                <a:off x="3730" y="2615"/>
                <a:ext cx="11" cy="637"/>
              </a:xfrm>
              <a:prstGeom prst="rect">
                <a:avLst/>
              </a:prstGeom>
              <a:solidFill>
                <a:srgbClr val="CCCC00"/>
              </a:solidFill>
              <a:ln w="9525">
                <a:noFill/>
                <a:miter lim="800000"/>
                <a:headEnd/>
                <a:tailEnd/>
              </a:ln>
            </p:spPr>
            <p:txBody>
              <a:bodyPr/>
              <a:lstStyle/>
              <a:p>
                <a:endParaRPr lang="en-GB">
                  <a:latin typeface="Frutiger 55 Roman"/>
                </a:endParaRPr>
              </a:p>
            </p:txBody>
          </p:sp>
          <p:sp>
            <p:nvSpPr>
              <p:cNvPr id="41010" name="Rectangle 151"/>
              <p:cNvSpPr>
                <a:spLocks noChangeArrowheads="1"/>
              </p:cNvSpPr>
              <p:nvPr/>
            </p:nvSpPr>
            <p:spPr bwMode="auto">
              <a:xfrm>
                <a:off x="3741" y="2615"/>
                <a:ext cx="10" cy="637"/>
              </a:xfrm>
              <a:prstGeom prst="rect">
                <a:avLst/>
              </a:prstGeom>
              <a:solidFill>
                <a:srgbClr val="CECE00"/>
              </a:solidFill>
              <a:ln w="9525">
                <a:noFill/>
                <a:miter lim="800000"/>
                <a:headEnd/>
                <a:tailEnd/>
              </a:ln>
            </p:spPr>
            <p:txBody>
              <a:bodyPr/>
              <a:lstStyle/>
              <a:p>
                <a:endParaRPr lang="en-GB">
                  <a:latin typeface="Frutiger 55 Roman"/>
                </a:endParaRPr>
              </a:p>
            </p:txBody>
          </p:sp>
          <p:sp>
            <p:nvSpPr>
              <p:cNvPr id="41011" name="Rectangle 152"/>
              <p:cNvSpPr>
                <a:spLocks noChangeArrowheads="1"/>
              </p:cNvSpPr>
              <p:nvPr/>
            </p:nvSpPr>
            <p:spPr bwMode="auto">
              <a:xfrm>
                <a:off x="3751" y="2615"/>
                <a:ext cx="10" cy="637"/>
              </a:xfrm>
              <a:prstGeom prst="rect">
                <a:avLst/>
              </a:prstGeom>
              <a:solidFill>
                <a:srgbClr val="CFCF00"/>
              </a:solidFill>
              <a:ln w="9525">
                <a:noFill/>
                <a:miter lim="800000"/>
                <a:headEnd/>
                <a:tailEnd/>
              </a:ln>
            </p:spPr>
            <p:txBody>
              <a:bodyPr/>
              <a:lstStyle/>
              <a:p>
                <a:endParaRPr lang="en-GB">
                  <a:latin typeface="Frutiger 55 Roman"/>
                </a:endParaRPr>
              </a:p>
            </p:txBody>
          </p:sp>
          <p:sp>
            <p:nvSpPr>
              <p:cNvPr id="41012" name="Rectangle 153"/>
              <p:cNvSpPr>
                <a:spLocks noChangeArrowheads="1"/>
              </p:cNvSpPr>
              <p:nvPr/>
            </p:nvSpPr>
            <p:spPr bwMode="auto">
              <a:xfrm>
                <a:off x="3761" y="2615"/>
                <a:ext cx="10" cy="637"/>
              </a:xfrm>
              <a:prstGeom prst="rect">
                <a:avLst/>
              </a:prstGeom>
              <a:solidFill>
                <a:srgbClr val="D0D000"/>
              </a:solidFill>
              <a:ln w="9525">
                <a:noFill/>
                <a:miter lim="800000"/>
                <a:headEnd/>
                <a:tailEnd/>
              </a:ln>
            </p:spPr>
            <p:txBody>
              <a:bodyPr/>
              <a:lstStyle/>
              <a:p>
                <a:endParaRPr lang="en-GB">
                  <a:latin typeface="Frutiger 55 Roman"/>
                </a:endParaRPr>
              </a:p>
            </p:txBody>
          </p:sp>
          <p:sp>
            <p:nvSpPr>
              <p:cNvPr id="41013" name="Rectangle 154"/>
              <p:cNvSpPr>
                <a:spLocks noChangeArrowheads="1"/>
              </p:cNvSpPr>
              <p:nvPr/>
            </p:nvSpPr>
            <p:spPr bwMode="auto">
              <a:xfrm>
                <a:off x="3771" y="2615"/>
                <a:ext cx="11" cy="637"/>
              </a:xfrm>
              <a:prstGeom prst="rect">
                <a:avLst/>
              </a:prstGeom>
              <a:solidFill>
                <a:srgbClr val="D1D100"/>
              </a:solidFill>
              <a:ln w="9525">
                <a:noFill/>
                <a:miter lim="800000"/>
                <a:headEnd/>
                <a:tailEnd/>
              </a:ln>
            </p:spPr>
            <p:txBody>
              <a:bodyPr/>
              <a:lstStyle/>
              <a:p>
                <a:endParaRPr lang="en-GB">
                  <a:latin typeface="Frutiger 55 Roman"/>
                </a:endParaRPr>
              </a:p>
            </p:txBody>
          </p:sp>
          <p:sp>
            <p:nvSpPr>
              <p:cNvPr id="41014" name="Rectangle 155"/>
              <p:cNvSpPr>
                <a:spLocks noChangeArrowheads="1"/>
              </p:cNvSpPr>
              <p:nvPr/>
            </p:nvSpPr>
            <p:spPr bwMode="auto">
              <a:xfrm>
                <a:off x="3782" y="2615"/>
                <a:ext cx="10" cy="637"/>
              </a:xfrm>
              <a:prstGeom prst="rect">
                <a:avLst/>
              </a:prstGeom>
              <a:solidFill>
                <a:srgbClr val="D3D300"/>
              </a:solidFill>
              <a:ln w="9525">
                <a:noFill/>
                <a:miter lim="800000"/>
                <a:headEnd/>
                <a:tailEnd/>
              </a:ln>
            </p:spPr>
            <p:txBody>
              <a:bodyPr/>
              <a:lstStyle/>
              <a:p>
                <a:endParaRPr lang="en-GB">
                  <a:latin typeface="Frutiger 55 Roman"/>
                </a:endParaRPr>
              </a:p>
            </p:txBody>
          </p:sp>
          <p:sp>
            <p:nvSpPr>
              <p:cNvPr id="41015" name="Rectangle 156"/>
              <p:cNvSpPr>
                <a:spLocks noChangeArrowheads="1"/>
              </p:cNvSpPr>
              <p:nvPr/>
            </p:nvSpPr>
            <p:spPr bwMode="auto">
              <a:xfrm>
                <a:off x="3792" y="2615"/>
                <a:ext cx="10" cy="637"/>
              </a:xfrm>
              <a:prstGeom prst="rect">
                <a:avLst/>
              </a:prstGeom>
              <a:solidFill>
                <a:srgbClr val="D4D400"/>
              </a:solidFill>
              <a:ln w="9525">
                <a:noFill/>
                <a:miter lim="800000"/>
                <a:headEnd/>
                <a:tailEnd/>
              </a:ln>
            </p:spPr>
            <p:txBody>
              <a:bodyPr/>
              <a:lstStyle/>
              <a:p>
                <a:endParaRPr lang="en-GB">
                  <a:latin typeface="Frutiger 55 Roman"/>
                </a:endParaRPr>
              </a:p>
            </p:txBody>
          </p:sp>
          <p:sp>
            <p:nvSpPr>
              <p:cNvPr id="41016" name="Rectangle 157"/>
              <p:cNvSpPr>
                <a:spLocks noChangeArrowheads="1"/>
              </p:cNvSpPr>
              <p:nvPr/>
            </p:nvSpPr>
            <p:spPr bwMode="auto">
              <a:xfrm>
                <a:off x="3802" y="2615"/>
                <a:ext cx="11" cy="637"/>
              </a:xfrm>
              <a:prstGeom prst="rect">
                <a:avLst/>
              </a:prstGeom>
              <a:solidFill>
                <a:srgbClr val="D6D600"/>
              </a:solidFill>
              <a:ln w="9525">
                <a:noFill/>
                <a:miter lim="800000"/>
                <a:headEnd/>
                <a:tailEnd/>
              </a:ln>
            </p:spPr>
            <p:txBody>
              <a:bodyPr/>
              <a:lstStyle/>
              <a:p>
                <a:endParaRPr lang="en-GB">
                  <a:latin typeface="Frutiger 55 Roman"/>
                </a:endParaRPr>
              </a:p>
            </p:txBody>
          </p:sp>
          <p:sp>
            <p:nvSpPr>
              <p:cNvPr id="41017" name="Rectangle 158"/>
              <p:cNvSpPr>
                <a:spLocks noChangeArrowheads="1"/>
              </p:cNvSpPr>
              <p:nvPr/>
            </p:nvSpPr>
            <p:spPr bwMode="auto">
              <a:xfrm>
                <a:off x="3813" y="2615"/>
                <a:ext cx="10" cy="637"/>
              </a:xfrm>
              <a:prstGeom prst="rect">
                <a:avLst/>
              </a:prstGeom>
              <a:solidFill>
                <a:srgbClr val="D8D800"/>
              </a:solidFill>
              <a:ln w="9525">
                <a:noFill/>
                <a:miter lim="800000"/>
                <a:headEnd/>
                <a:tailEnd/>
              </a:ln>
            </p:spPr>
            <p:txBody>
              <a:bodyPr/>
              <a:lstStyle/>
              <a:p>
                <a:endParaRPr lang="en-GB">
                  <a:latin typeface="Frutiger 55 Roman"/>
                </a:endParaRPr>
              </a:p>
            </p:txBody>
          </p:sp>
          <p:sp>
            <p:nvSpPr>
              <p:cNvPr id="41018" name="Rectangle 159"/>
              <p:cNvSpPr>
                <a:spLocks noChangeArrowheads="1"/>
              </p:cNvSpPr>
              <p:nvPr/>
            </p:nvSpPr>
            <p:spPr bwMode="auto">
              <a:xfrm>
                <a:off x="3823" y="2615"/>
                <a:ext cx="10" cy="637"/>
              </a:xfrm>
              <a:prstGeom prst="rect">
                <a:avLst/>
              </a:prstGeom>
              <a:solidFill>
                <a:srgbClr val="D9D900"/>
              </a:solidFill>
              <a:ln w="9525">
                <a:noFill/>
                <a:miter lim="800000"/>
                <a:headEnd/>
                <a:tailEnd/>
              </a:ln>
            </p:spPr>
            <p:txBody>
              <a:bodyPr/>
              <a:lstStyle/>
              <a:p>
                <a:endParaRPr lang="en-GB">
                  <a:latin typeface="Frutiger 55 Roman"/>
                </a:endParaRPr>
              </a:p>
            </p:txBody>
          </p:sp>
          <p:sp>
            <p:nvSpPr>
              <p:cNvPr id="41019" name="Rectangle 160"/>
              <p:cNvSpPr>
                <a:spLocks noChangeArrowheads="1"/>
              </p:cNvSpPr>
              <p:nvPr/>
            </p:nvSpPr>
            <p:spPr bwMode="auto">
              <a:xfrm>
                <a:off x="3833" y="2615"/>
                <a:ext cx="10" cy="637"/>
              </a:xfrm>
              <a:prstGeom prst="rect">
                <a:avLst/>
              </a:prstGeom>
              <a:solidFill>
                <a:srgbClr val="DBDB00"/>
              </a:solidFill>
              <a:ln w="9525">
                <a:noFill/>
                <a:miter lim="800000"/>
                <a:headEnd/>
                <a:tailEnd/>
              </a:ln>
            </p:spPr>
            <p:txBody>
              <a:bodyPr/>
              <a:lstStyle/>
              <a:p>
                <a:endParaRPr lang="en-GB">
                  <a:latin typeface="Frutiger 55 Roman"/>
                </a:endParaRPr>
              </a:p>
            </p:txBody>
          </p:sp>
          <p:sp>
            <p:nvSpPr>
              <p:cNvPr id="41020" name="Rectangle 161"/>
              <p:cNvSpPr>
                <a:spLocks noChangeArrowheads="1"/>
              </p:cNvSpPr>
              <p:nvPr/>
            </p:nvSpPr>
            <p:spPr bwMode="auto">
              <a:xfrm>
                <a:off x="3843" y="2615"/>
                <a:ext cx="11" cy="637"/>
              </a:xfrm>
              <a:prstGeom prst="rect">
                <a:avLst/>
              </a:prstGeom>
              <a:solidFill>
                <a:srgbClr val="DCDC00"/>
              </a:solidFill>
              <a:ln w="9525">
                <a:noFill/>
                <a:miter lim="800000"/>
                <a:headEnd/>
                <a:tailEnd/>
              </a:ln>
            </p:spPr>
            <p:txBody>
              <a:bodyPr/>
              <a:lstStyle/>
              <a:p>
                <a:endParaRPr lang="en-GB">
                  <a:latin typeface="Frutiger 55 Roman"/>
                </a:endParaRPr>
              </a:p>
            </p:txBody>
          </p:sp>
          <p:sp>
            <p:nvSpPr>
              <p:cNvPr id="41021" name="Rectangle 162"/>
              <p:cNvSpPr>
                <a:spLocks noChangeArrowheads="1"/>
              </p:cNvSpPr>
              <p:nvPr/>
            </p:nvSpPr>
            <p:spPr bwMode="auto">
              <a:xfrm>
                <a:off x="3854" y="2615"/>
                <a:ext cx="10" cy="637"/>
              </a:xfrm>
              <a:prstGeom prst="rect">
                <a:avLst/>
              </a:prstGeom>
              <a:solidFill>
                <a:srgbClr val="DEDE00"/>
              </a:solidFill>
              <a:ln w="9525">
                <a:noFill/>
                <a:miter lim="800000"/>
                <a:headEnd/>
                <a:tailEnd/>
              </a:ln>
            </p:spPr>
            <p:txBody>
              <a:bodyPr/>
              <a:lstStyle/>
              <a:p>
                <a:endParaRPr lang="en-GB">
                  <a:latin typeface="Frutiger 55 Roman"/>
                </a:endParaRPr>
              </a:p>
            </p:txBody>
          </p:sp>
          <p:sp>
            <p:nvSpPr>
              <p:cNvPr id="41022" name="Rectangle 163"/>
              <p:cNvSpPr>
                <a:spLocks noChangeArrowheads="1"/>
              </p:cNvSpPr>
              <p:nvPr/>
            </p:nvSpPr>
            <p:spPr bwMode="auto">
              <a:xfrm>
                <a:off x="3864" y="2615"/>
                <a:ext cx="10" cy="637"/>
              </a:xfrm>
              <a:prstGeom prst="rect">
                <a:avLst/>
              </a:prstGeom>
              <a:solidFill>
                <a:srgbClr val="DFDF00"/>
              </a:solidFill>
              <a:ln w="9525">
                <a:noFill/>
                <a:miter lim="800000"/>
                <a:headEnd/>
                <a:tailEnd/>
              </a:ln>
            </p:spPr>
            <p:txBody>
              <a:bodyPr/>
              <a:lstStyle/>
              <a:p>
                <a:endParaRPr lang="en-GB">
                  <a:latin typeface="Frutiger 55 Roman"/>
                </a:endParaRPr>
              </a:p>
            </p:txBody>
          </p:sp>
          <p:sp>
            <p:nvSpPr>
              <p:cNvPr id="41023" name="Rectangle 164"/>
              <p:cNvSpPr>
                <a:spLocks noChangeArrowheads="1"/>
              </p:cNvSpPr>
              <p:nvPr/>
            </p:nvSpPr>
            <p:spPr bwMode="auto">
              <a:xfrm>
                <a:off x="3874" y="2615"/>
                <a:ext cx="10" cy="637"/>
              </a:xfrm>
              <a:prstGeom prst="rect">
                <a:avLst/>
              </a:prstGeom>
              <a:solidFill>
                <a:srgbClr val="E1E100"/>
              </a:solidFill>
              <a:ln w="9525">
                <a:noFill/>
                <a:miter lim="800000"/>
                <a:headEnd/>
                <a:tailEnd/>
              </a:ln>
            </p:spPr>
            <p:txBody>
              <a:bodyPr/>
              <a:lstStyle/>
              <a:p>
                <a:endParaRPr lang="en-GB">
                  <a:latin typeface="Frutiger 55 Roman"/>
                </a:endParaRPr>
              </a:p>
            </p:txBody>
          </p:sp>
          <p:sp>
            <p:nvSpPr>
              <p:cNvPr id="41024" name="Rectangle 165"/>
              <p:cNvSpPr>
                <a:spLocks noChangeArrowheads="1"/>
              </p:cNvSpPr>
              <p:nvPr/>
            </p:nvSpPr>
            <p:spPr bwMode="auto">
              <a:xfrm>
                <a:off x="3884" y="2615"/>
                <a:ext cx="11" cy="637"/>
              </a:xfrm>
              <a:prstGeom prst="rect">
                <a:avLst/>
              </a:prstGeom>
              <a:solidFill>
                <a:srgbClr val="E3E300"/>
              </a:solidFill>
              <a:ln w="9525">
                <a:noFill/>
                <a:miter lim="800000"/>
                <a:headEnd/>
                <a:tailEnd/>
              </a:ln>
            </p:spPr>
            <p:txBody>
              <a:bodyPr/>
              <a:lstStyle/>
              <a:p>
                <a:endParaRPr lang="en-GB">
                  <a:latin typeface="Frutiger 55 Roman"/>
                </a:endParaRPr>
              </a:p>
            </p:txBody>
          </p:sp>
          <p:sp>
            <p:nvSpPr>
              <p:cNvPr id="41025" name="Rectangle 166"/>
              <p:cNvSpPr>
                <a:spLocks noChangeArrowheads="1"/>
              </p:cNvSpPr>
              <p:nvPr/>
            </p:nvSpPr>
            <p:spPr bwMode="auto">
              <a:xfrm>
                <a:off x="3895" y="2615"/>
                <a:ext cx="10" cy="637"/>
              </a:xfrm>
              <a:prstGeom prst="rect">
                <a:avLst/>
              </a:prstGeom>
              <a:solidFill>
                <a:srgbClr val="E5E500"/>
              </a:solidFill>
              <a:ln w="9525">
                <a:noFill/>
                <a:miter lim="800000"/>
                <a:headEnd/>
                <a:tailEnd/>
              </a:ln>
            </p:spPr>
            <p:txBody>
              <a:bodyPr/>
              <a:lstStyle/>
              <a:p>
                <a:endParaRPr lang="en-GB">
                  <a:latin typeface="Frutiger 55 Roman"/>
                </a:endParaRPr>
              </a:p>
            </p:txBody>
          </p:sp>
          <p:sp>
            <p:nvSpPr>
              <p:cNvPr id="41026" name="Rectangle 167"/>
              <p:cNvSpPr>
                <a:spLocks noChangeArrowheads="1"/>
              </p:cNvSpPr>
              <p:nvPr/>
            </p:nvSpPr>
            <p:spPr bwMode="auto">
              <a:xfrm>
                <a:off x="3905" y="2615"/>
                <a:ext cx="10" cy="637"/>
              </a:xfrm>
              <a:prstGeom prst="rect">
                <a:avLst/>
              </a:prstGeom>
              <a:solidFill>
                <a:srgbClr val="E6E600"/>
              </a:solidFill>
              <a:ln w="9525">
                <a:noFill/>
                <a:miter lim="800000"/>
                <a:headEnd/>
                <a:tailEnd/>
              </a:ln>
            </p:spPr>
            <p:txBody>
              <a:bodyPr/>
              <a:lstStyle/>
              <a:p>
                <a:endParaRPr lang="en-GB">
                  <a:latin typeface="Frutiger 55 Roman"/>
                </a:endParaRPr>
              </a:p>
            </p:txBody>
          </p:sp>
          <p:sp>
            <p:nvSpPr>
              <p:cNvPr id="41027" name="Rectangle 168"/>
              <p:cNvSpPr>
                <a:spLocks noChangeArrowheads="1"/>
              </p:cNvSpPr>
              <p:nvPr/>
            </p:nvSpPr>
            <p:spPr bwMode="auto">
              <a:xfrm>
                <a:off x="3915" y="2615"/>
                <a:ext cx="11" cy="637"/>
              </a:xfrm>
              <a:prstGeom prst="rect">
                <a:avLst/>
              </a:prstGeom>
              <a:solidFill>
                <a:srgbClr val="E8E800"/>
              </a:solidFill>
              <a:ln w="9525">
                <a:noFill/>
                <a:miter lim="800000"/>
                <a:headEnd/>
                <a:tailEnd/>
              </a:ln>
            </p:spPr>
            <p:txBody>
              <a:bodyPr/>
              <a:lstStyle/>
              <a:p>
                <a:endParaRPr lang="en-GB">
                  <a:latin typeface="Frutiger 55 Roman"/>
                </a:endParaRPr>
              </a:p>
            </p:txBody>
          </p:sp>
          <p:sp>
            <p:nvSpPr>
              <p:cNvPr id="41028" name="Rectangle 169"/>
              <p:cNvSpPr>
                <a:spLocks noChangeArrowheads="1"/>
              </p:cNvSpPr>
              <p:nvPr/>
            </p:nvSpPr>
            <p:spPr bwMode="auto">
              <a:xfrm>
                <a:off x="3926" y="2615"/>
                <a:ext cx="10" cy="637"/>
              </a:xfrm>
              <a:prstGeom prst="rect">
                <a:avLst/>
              </a:prstGeom>
              <a:solidFill>
                <a:srgbClr val="E9E900"/>
              </a:solidFill>
              <a:ln w="9525">
                <a:noFill/>
                <a:miter lim="800000"/>
                <a:headEnd/>
                <a:tailEnd/>
              </a:ln>
            </p:spPr>
            <p:txBody>
              <a:bodyPr/>
              <a:lstStyle/>
              <a:p>
                <a:endParaRPr lang="en-GB">
                  <a:latin typeface="Frutiger 55 Roman"/>
                </a:endParaRPr>
              </a:p>
            </p:txBody>
          </p:sp>
          <p:sp>
            <p:nvSpPr>
              <p:cNvPr id="41029" name="Rectangle 170"/>
              <p:cNvSpPr>
                <a:spLocks noChangeArrowheads="1"/>
              </p:cNvSpPr>
              <p:nvPr/>
            </p:nvSpPr>
            <p:spPr bwMode="auto">
              <a:xfrm>
                <a:off x="3936" y="2615"/>
                <a:ext cx="10" cy="637"/>
              </a:xfrm>
              <a:prstGeom prst="rect">
                <a:avLst/>
              </a:prstGeom>
              <a:solidFill>
                <a:srgbClr val="EBEB00"/>
              </a:solidFill>
              <a:ln w="9525">
                <a:noFill/>
                <a:miter lim="800000"/>
                <a:headEnd/>
                <a:tailEnd/>
              </a:ln>
            </p:spPr>
            <p:txBody>
              <a:bodyPr/>
              <a:lstStyle/>
              <a:p>
                <a:endParaRPr lang="en-GB">
                  <a:latin typeface="Frutiger 55 Roman"/>
                </a:endParaRPr>
              </a:p>
            </p:txBody>
          </p:sp>
          <p:sp>
            <p:nvSpPr>
              <p:cNvPr id="41030" name="Rectangle 171"/>
              <p:cNvSpPr>
                <a:spLocks noChangeArrowheads="1"/>
              </p:cNvSpPr>
              <p:nvPr/>
            </p:nvSpPr>
            <p:spPr bwMode="auto">
              <a:xfrm>
                <a:off x="3946" y="2615"/>
                <a:ext cx="10" cy="637"/>
              </a:xfrm>
              <a:prstGeom prst="rect">
                <a:avLst/>
              </a:prstGeom>
              <a:solidFill>
                <a:srgbClr val="ECEC00"/>
              </a:solidFill>
              <a:ln w="9525">
                <a:noFill/>
                <a:miter lim="800000"/>
                <a:headEnd/>
                <a:tailEnd/>
              </a:ln>
            </p:spPr>
            <p:txBody>
              <a:bodyPr/>
              <a:lstStyle/>
              <a:p>
                <a:endParaRPr lang="en-GB">
                  <a:latin typeface="Frutiger 55 Roman"/>
                </a:endParaRPr>
              </a:p>
            </p:txBody>
          </p:sp>
          <p:sp>
            <p:nvSpPr>
              <p:cNvPr id="41031" name="Rectangle 172"/>
              <p:cNvSpPr>
                <a:spLocks noChangeArrowheads="1"/>
              </p:cNvSpPr>
              <p:nvPr/>
            </p:nvSpPr>
            <p:spPr bwMode="auto">
              <a:xfrm>
                <a:off x="3956" y="2615"/>
                <a:ext cx="11" cy="637"/>
              </a:xfrm>
              <a:prstGeom prst="rect">
                <a:avLst/>
              </a:prstGeom>
              <a:solidFill>
                <a:srgbClr val="EDED00"/>
              </a:solidFill>
              <a:ln w="9525">
                <a:noFill/>
                <a:miter lim="800000"/>
                <a:headEnd/>
                <a:tailEnd/>
              </a:ln>
            </p:spPr>
            <p:txBody>
              <a:bodyPr/>
              <a:lstStyle/>
              <a:p>
                <a:endParaRPr lang="en-GB">
                  <a:latin typeface="Frutiger 55 Roman"/>
                </a:endParaRPr>
              </a:p>
            </p:txBody>
          </p:sp>
          <p:sp>
            <p:nvSpPr>
              <p:cNvPr id="41032" name="Rectangle 173"/>
              <p:cNvSpPr>
                <a:spLocks noChangeArrowheads="1"/>
              </p:cNvSpPr>
              <p:nvPr/>
            </p:nvSpPr>
            <p:spPr bwMode="auto">
              <a:xfrm>
                <a:off x="3967" y="2615"/>
                <a:ext cx="10" cy="637"/>
              </a:xfrm>
              <a:prstGeom prst="rect">
                <a:avLst/>
              </a:prstGeom>
              <a:solidFill>
                <a:srgbClr val="EFEF00"/>
              </a:solidFill>
              <a:ln w="9525">
                <a:noFill/>
                <a:miter lim="800000"/>
                <a:headEnd/>
                <a:tailEnd/>
              </a:ln>
            </p:spPr>
            <p:txBody>
              <a:bodyPr/>
              <a:lstStyle/>
              <a:p>
                <a:endParaRPr lang="en-GB">
                  <a:latin typeface="Frutiger 55 Roman"/>
                </a:endParaRPr>
              </a:p>
            </p:txBody>
          </p:sp>
          <p:sp>
            <p:nvSpPr>
              <p:cNvPr id="41033" name="Rectangle 174"/>
              <p:cNvSpPr>
                <a:spLocks noChangeArrowheads="1"/>
              </p:cNvSpPr>
              <p:nvPr/>
            </p:nvSpPr>
            <p:spPr bwMode="auto">
              <a:xfrm>
                <a:off x="3977" y="2615"/>
                <a:ext cx="10" cy="637"/>
              </a:xfrm>
              <a:prstGeom prst="rect">
                <a:avLst/>
              </a:prstGeom>
              <a:solidFill>
                <a:srgbClr val="F0F000"/>
              </a:solidFill>
              <a:ln w="9525">
                <a:noFill/>
                <a:miter lim="800000"/>
                <a:headEnd/>
                <a:tailEnd/>
              </a:ln>
            </p:spPr>
            <p:txBody>
              <a:bodyPr/>
              <a:lstStyle/>
              <a:p>
                <a:endParaRPr lang="en-GB">
                  <a:latin typeface="Frutiger 55 Roman"/>
                </a:endParaRPr>
              </a:p>
            </p:txBody>
          </p:sp>
          <p:sp>
            <p:nvSpPr>
              <p:cNvPr id="41034" name="Rectangle 175"/>
              <p:cNvSpPr>
                <a:spLocks noChangeArrowheads="1"/>
              </p:cNvSpPr>
              <p:nvPr/>
            </p:nvSpPr>
            <p:spPr bwMode="auto">
              <a:xfrm>
                <a:off x="3987" y="2615"/>
                <a:ext cx="10" cy="637"/>
              </a:xfrm>
              <a:prstGeom prst="rect">
                <a:avLst/>
              </a:prstGeom>
              <a:solidFill>
                <a:srgbClr val="F2F200"/>
              </a:solidFill>
              <a:ln w="9525">
                <a:noFill/>
                <a:miter lim="800000"/>
                <a:headEnd/>
                <a:tailEnd/>
              </a:ln>
            </p:spPr>
            <p:txBody>
              <a:bodyPr/>
              <a:lstStyle/>
              <a:p>
                <a:endParaRPr lang="en-GB">
                  <a:latin typeface="Frutiger 55 Roman"/>
                </a:endParaRPr>
              </a:p>
            </p:txBody>
          </p:sp>
          <p:sp>
            <p:nvSpPr>
              <p:cNvPr id="41035" name="Rectangle 176"/>
              <p:cNvSpPr>
                <a:spLocks noChangeArrowheads="1"/>
              </p:cNvSpPr>
              <p:nvPr/>
            </p:nvSpPr>
            <p:spPr bwMode="auto">
              <a:xfrm>
                <a:off x="3997" y="2615"/>
                <a:ext cx="11" cy="637"/>
              </a:xfrm>
              <a:prstGeom prst="rect">
                <a:avLst/>
              </a:prstGeom>
              <a:solidFill>
                <a:srgbClr val="F3F300"/>
              </a:solidFill>
              <a:ln w="9525">
                <a:noFill/>
                <a:miter lim="800000"/>
                <a:headEnd/>
                <a:tailEnd/>
              </a:ln>
            </p:spPr>
            <p:txBody>
              <a:bodyPr/>
              <a:lstStyle/>
              <a:p>
                <a:endParaRPr lang="en-GB">
                  <a:latin typeface="Frutiger 55 Roman"/>
                </a:endParaRPr>
              </a:p>
            </p:txBody>
          </p:sp>
          <p:sp>
            <p:nvSpPr>
              <p:cNvPr id="41036" name="Rectangle 177"/>
              <p:cNvSpPr>
                <a:spLocks noChangeArrowheads="1"/>
              </p:cNvSpPr>
              <p:nvPr/>
            </p:nvSpPr>
            <p:spPr bwMode="auto">
              <a:xfrm>
                <a:off x="4008" y="2615"/>
                <a:ext cx="10" cy="637"/>
              </a:xfrm>
              <a:prstGeom prst="rect">
                <a:avLst/>
              </a:prstGeom>
              <a:solidFill>
                <a:srgbClr val="F4F400"/>
              </a:solidFill>
              <a:ln w="9525">
                <a:noFill/>
                <a:miter lim="800000"/>
                <a:headEnd/>
                <a:tailEnd/>
              </a:ln>
            </p:spPr>
            <p:txBody>
              <a:bodyPr/>
              <a:lstStyle/>
              <a:p>
                <a:endParaRPr lang="en-GB">
                  <a:latin typeface="Frutiger 55 Roman"/>
                </a:endParaRPr>
              </a:p>
            </p:txBody>
          </p:sp>
          <p:sp>
            <p:nvSpPr>
              <p:cNvPr id="41037" name="Rectangle 178"/>
              <p:cNvSpPr>
                <a:spLocks noChangeArrowheads="1"/>
              </p:cNvSpPr>
              <p:nvPr/>
            </p:nvSpPr>
            <p:spPr bwMode="auto">
              <a:xfrm>
                <a:off x="4018" y="2615"/>
                <a:ext cx="10" cy="637"/>
              </a:xfrm>
              <a:prstGeom prst="rect">
                <a:avLst/>
              </a:prstGeom>
              <a:solidFill>
                <a:srgbClr val="F5F500"/>
              </a:solidFill>
              <a:ln w="9525">
                <a:noFill/>
                <a:miter lim="800000"/>
                <a:headEnd/>
                <a:tailEnd/>
              </a:ln>
            </p:spPr>
            <p:txBody>
              <a:bodyPr/>
              <a:lstStyle/>
              <a:p>
                <a:endParaRPr lang="en-GB">
                  <a:latin typeface="Frutiger 55 Roman"/>
                </a:endParaRPr>
              </a:p>
            </p:txBody>
          </p:sp>
          <p:sp>
            <p:nvSpPr>
              <p:cNvPr id="41038" name="Rectangle 179"/>
              <p:cNvSpPr>
                <a:spLocks noChangeArrowheads="1"/>
              </p:cNvSpPr>
              <p:nvPr/>
            </p:nvSpPr>
            <p:spPr bwMode="auto">
              <a:xfrm>
                <a:off x="4028" y="2615"/>
                <a:ext cx="11" cy="637"/>
              </a:xfrm>
              <a:prstGeom prst="rect">
                <a:avLst/>
              </a:prstGeom>
              <a:solidFill>
                <a:srgbClr val="F6F600"/>
              </a:solidFill>
              <a:ln w="9525">
                <a:noFill/>
                <a:miter lim="800000"/>
                <a:headEnd/>
                <a:tailEnd/>
              </a:ln>
            </p:spPr>
            <p:txBody>
              <a:bodyPr/>
              <a:lstStyle/>
              <a:p>
                <a:endParaRPr lang="en-GB">
                  <a:latin typeface="Frutiger 55 Roman"/>
                </a:endParaRPr>
              </a:p>
            </p:txBody>
          </p:sp>
          <p:sp>
            <p:nvSpPr>
              <p:cNvPr id="41039" name="Rectangle 180"/>
              <p:cNvSpPr>
                <a:spLocks noChangeArrowheads="1"/>
              </p:cNvSpPr>
              <p:nvPr/>
            </p:nvSpPr>
            <p:spPr bwMode="auto">
              <a:xfrm>
                <a:off x="4039" y="2615"/>
                <a:ext cx="10" cy="637"/>
              </a:xfrm>
              <a:prstGeom prst="rect">
                <a:avLst/>
              </a:prstGeom>
              <a:solidFill>
                <a:srgbClr val="F7F700"/>
              </a:solidFill>
              <a:ln w="9525">
                <a:noFill/>
                <a:miter lim="800000"/>
                <a:headEnd/>
                <a:tailEnd/>
              </a:ln>
            </p:spPr>
            <p:txBody>
              <a:bodyPr/>
              <a:lstStyle/>
              <a:p>
                <a:endParaRPr lang="en-GB">
                  <a:latin typeface="Frutiger 55 Roman"/>
                </a:endParaRPr>
              </a:p>
            </p:txBody>
          </p:sp>
          <p:sp>
            <p:nvSpPr>
              <p:cNvPr id="41040" name="Rectangle 181"/>
              <p:cNvSpPr>
                <a:spLocks noChangeArrowheads="1"/>
              </p:cNvSpPr>
              <p:nvPr/>
            </p:nvSpPr>
            <p:spPr bwMode="auto">
              <a:xfrm>
                <a:off x="4049" y="2615"/>
                <a:ext cx="10" cy="637"/>
              </a:xfrm>
              <a:prstGeom prst="rect">
                <a:avLst/>
              </a:prstGeom>
              <a:solidFill>
                <a:srgbClr val="F8F800"/>
              </a:solidFill>
              <a:ln w="9525">
                <a:noFill/>
                <a:miter lim="800000"/>
                <a:headEnd/>
                <a:tailEnd/>
              </a:ln>
            </p:spPr>
            <p:txBody>
              <a:bodyPr/>
              <a:lstStyle/>
              <a:p>
                <a:endParaRPr lang="en-GB">
                  <a:latin typeface="Frutiger 55 Roman"/>
                </a:endParaRPr>
              </a:p>
            </p:txBody>
          </p:sp>
          <p:sp>
            <p:nvSpPr>
              <p:cNvPr id="41041" name="Rectangle 182"/>
              <p:cNvSpPr>
                <a:spLocks noChangeArrowheads="1"/>
              </p:cNvSpPr>
              <p:nvPr/>
            </p:nvSpPr>
            <p:spPr bwMode="auto">
              <a:xfrm>
                <a:off x="4059" y="2615"/>
                <a:ext cx="10" cy="637"/>
              </a:xfrm>
              <a:prstGeom prst="rect">
                <a:avLst/>
              </a:prstGeom>
              <a:solidFill>
                <a:srgbClr val="F9F900"/>
              </a:solidFill>
              <a:ln w="9525">
                <a:noFill/>
                <a:miter lim="800000"/>
                <a:headEnd/>
                <a:tailEnd/>
              </a:ln>
            </p:spPr>
            <p:txBody>
              <a:bodyPr/>
              <a:lstStyle/>
              <a:p>
                <a:endParaRPr lang="en-GB">
                  <a:latin typeface="Frutiger 55 Roman"/>
                </a:endParaRPr>
              </a:p>
            </p:txBody>
          </p:sp>
          <p:sp>
            <p:nvSpPr>
              <p:cNvPr id="41042" name="Rectangle 183"/>
              <p:cNvSpPr>
                <a:spLocks noChangeArrowheads="1"/>
              </p:cNvSpPr>
              <p:nvPr/>
            </p:nvSpPr>
            <p:spPr bwMode="auto">
              <a:xfrm>
                <a:off x="4069" y="2615"/>
                <a:ext cx="11" cy="637"/>
              </a:xfrm>
              <a:prstGeom prst="rect">
                <a:avLst/>
              </a:prstGeom>
              <a:solidFill>
                <a:srgbClr val="F9F900"/>
              </a:solidFill>
              <a:ln w="9525">
                <a:noFill/>
                <a:miter lim="800000"/>
                <a:headEnd/>
                <a:tailEnd/>
              </a:ln>
            </p:spPr>
            <p:txBody>
              <a:bodyPr/>
              <a:lstStyle/>
              <a:p>
                <a:endParaRPr lang="en-GB">
                  <a:latin typeface="Frutiger 55 Roman"/>
                </a:endParaRPr>
              </a:p>
            </p:txBody>
          </p:sp>
          <p:sp>
            <p:nvSpPr>
              <p:cNvPr id="41043" name="Rectangle 184"/>
              <p:cNvSpPr>
                <a:spLocks noChangeArrowheads="1"/>
              </p:cNvSpPr>
              <p:nvPr/>
            </p:nvSpPr>
            <p:spPr bwMode="auto">
              <a:xfrm>
                <a:off x="4080" y="2615"/>
                <a:ext cx="10" cy="637"/>
              </a:xfrm>
              <a:prstGeom prst="rect">
                <a:avLst/>
              </a:prstGeom>
              <a:solidFill>
                <a:srgbClr val="FAFA00"/>
              </a:solidFill>
              <a:ln w="9525">
                <a:noFill/>
                <a:miter lim="800000"/>
                <a:headEnd/>
                <a:tailEnd/>
              </a:ln>
            </p:spPr>
            <p:txBody>
              <a:bodyPr/>
              <a:lstStyle/>
              <a:p>
                <a:endParaRPr lang="en-GB">
                  <a:latin typeface="Frutiger 55 Roman"/>
                </a:endParaRPr>
              </a:p>
            </p:txBody>
          </p:sp>
          <p:sp>
            <p:nvSpPr>
              <p:cNvPr id="41044" name="Rectangle 185"/>
              <p:cNvSpPr>
                <a:spLocks noChangeArrowheads="1"/>
              </p:cNvSpPr>
              <p:nvPr/>
            </p:nvSpPr>
            <p:spPr bwMode="auto">
              <a:xfrm>
                <a:off x="4090" y="2615"/>
                <a:ext cx="10" cy="637"/>
              </a:xfrm>
              <a:prstGeom prst="rect">
                <a:avLst/>
              </a:prstGeom>
              <a:solidFill>
                <a:srgbClr val="FBFB00"/>
              </a:solidFill>
              <a:ln w="9525">
                <a:noFill/>
                <a:miter lim="800000"/>
                <a:headEnd/>
                <a:tailEnd/>
              </a:ln>
            </p:spPr>
            <p:txBody>
              <a:bodyPr/>
              <a:lstStyle/>
              <a:p>
                <a:endParaRPr lang="en-GB">
                  <a:latin typeface="Frutiger 55 Roman"/>
                </a:endParaRPr>
              </a:p>
            </p:txBody>
          </p:sp>
          <p:sp>
            <p:nvSpPr>
              <p:cNvPr id="41045" name="Rectangle 186"/>
              <p:cNvSpPr>
                <a:spLocks noChangeArrowheads="1"/>
              </p:cNvSpPr>
              <p:nvPr/>
            </p:nvSpPr>
            <p:spPr bwMode="auto">
              <a:xfrm>
                <a:off x="4100" y="2615"/>
                <a:ext cx="10" cy="637"/>
              </a:xfrm>
              <a:prstGeom prst="rect">
                <a:avLst/>
              </a:prstGeom>
              <a:solidFill>
                <a:srgbClr val="FBFB00"/>
              </a:solidFill>
              <a:ln w="9525">
                <a:noFill/>
                <a:miter lim="800000"/>
                <a:headEnd/>
                <a:tailEnd/>
              </a:ln>
            </p:spPr>
            <p:txBody>
              <a:bodyPr/>
              <a:lstStyle/>
              <a:p>
                <a:endParaRPr lang="en-GB">
                  <a:latin typeface="Frutiger 55 Roman"/>
                </a:endParaRPr>
              </a:p>
            </p:txBody>
          </p:sp>
          <p:sp>
            <p:nvSpPr>
              <p:cNvPr id="41046" name="Rectangle 187"/>
              <p:cNvSpPr>
                <a:spLocks noChangeArrowheads="1"/>
              </p:cNvSpPr>
              <p:nvPr/>
            </p:nvSpPr>
            <p:spPr bwMode="auto">
              <a:xfrm>
                <a:off x="4110" y="2615"/>
                <a:ext cx="11" cy="637"/>
              </a:xfrm>
              <a:prstGeom prst="rect">
                <a:avLst/>
              </a:prstGeom>
              <a:solidFill>
                <a:srgbClr val="FCFC00"/>
              </a:solidFill>
              <a:ln w="9525">
                <a:noFill/>
                <a:miter lim="800000"/>
                <a:headEnd/>
                <a:tailEnd/>
              </a:ln>
            </p:spPr>
            <p:txBody>
              <a:bodyPr/>
              <a:lstStyle/>
              <a:p>
                <a:endParaRPr lang="en-GB">
                  <a:latin typeface="Frutiger 55 Roman"/>
                </a:endParaRPr>
              </a:p>
            </p:txBody>
          </p:sp>
          <p:sp>
            <p:nvSpPr>
              <p:cNvPr id="41047" name="Rectangle 188"/>
              <p:cNvSpPr>
                <a:spLocks noChangeArrowheads="1"/>
              </p:cNvSpPr>
              <p:nvPr/>
            </p:nvSpPr>
            <p:spPr bwMode="auto">
              <a:xfrm>
                <a:off x="4121" y="2615"/>
                <a:ext cx="10" cy="637"/>
              </a:xfrm>
              <a:prstGeom prst="rect">
                <a:avLst/>
              </a:prstGeom>
              <a:solidFill>
                <a:srgbClr val="FCFC00"/>
              </a:solidFill>
              <a:ln w="9525">
                <a:noFill/>
                <a:miter lim="800000"/>
                <a:headEnd/>
                <a:tailEnd/>
              </a:ln>
            </p:spPr>
            <p:txBody>
              <a:bodyPr/>
              <a:lstStyle/>
              <a:p>
                <a:endParaRPr lang="en-GB">
                  <a:latin typeface="Frutiger 55 Roman"/>
                </a:endParaRPr>
              </a:p>
            </p:txBody>
          </p:sp>
          <p:sp>
            <p:nvSpPr>
              <p:cNvPr id="41048" name="Rectangle 189"/>
              <p:cNvSpPr>
                <a:spLocks noChangeArrowheads="1"/>
              </p:cNvSpPr>
              <p:nvPr/>
            </p:nvSpPr>
            <p:spPr bwMode="auto">
              <a:xfrm>
                <a:off x="4131" y="2615"/>
                <a:ext cx="10" cy="637"/>
              </a:xfrm>
              <a:prstGeom prst="rect">
                <a:avLst/>
              </a:prstGeom>
              <a:solidFill>
                <a:srgbClr val="FDFD00"/>
              </a:solidFill>
              <a:ln w="9525">
                <a:noFill/>
                <a:miter lim="800000"/>
                <a:headEnd/>
                <a:tailEnd/>
              </a:ln>
            </p:spPr>
            <p:txBody>
              <a:bodyPr/>
              <a:lstStyle/>
              <a:p>
                <a:endParaRPr lang="en-GB">
                  <a:latin typeface="Frutiger 55 Roman"/>
                </a:endParaRPr>
              </a:p>
            </p:txBody>
          </p:sp>
          <p:sp>
            <p:nvSpPr>
              <p:cNvPr id="41049" name="Rectangle 190"/>
              <p:cNvSpPr>
                <a:spLocks noChangeArrowheads="1"/>
              </p:cNvSpPr>
              <p:nvPr/>
            </p:nvSpPr>
            <p:spPr bwMode="auto">
              <a:xfrm>
                <a:off x="4141" y="2615"/>
                <a:ext cx="11" cy="637"/>
              </a:xfrm>
              <a:prstGeom prst="rect">
                <a:avLst/>
              </a:prstGeom>
              <a:solidFill>
                <a:srgbClr val="FDFD00"/>
              </a:solidFill>
              <a:ln w="9525">
                <a:noFill/>
                <a:miter lim="800000"/>
                <a:headEnd/>
                <a:tailEnd/>
              </a:ln>
            </p:spPr>
            <p:txBody>
              <a:bodyPr/>
              <a:lstStyle/>
              <a:p>
                <a:endParaRPr lang="en-GB">
                  <a:latin typeface="Frutiger 55 Roman"/>
                </a:endParaRPr>
              </a:p>
            </p:txBody>
          </p:sp>
          <p:sp>
            <p:nvSpPr>
              <p:cNvPr id="41050" name="Rectangle 191"/>
              <p:cNvSpPr>
                <a:spLocks noChangeArrowheads="1"/>
              </p:cNvSpPr>
              <p:nvPr/>
            </p:nvSpPr>
            <p:spPr bwMode="auto">
              <a:xfrm>
                <a:off x="4152" y="2615"/>
                <a:ext cx="10" cy="637"/>
              </a:xfrm>
              <a:prstGeom prst="rect">
                <a:avLst/>
              </a:prstGeom>
              <a:solidFill>
                <a:srgbClr val="FDFD00"/>
              </a:solidFill>
              <a:ln w="9525">
                <a:noFill/>
                <a:miter lim="800000"/>
                <a:headEnd/>
                <a:tailEnd/>
              </a:ln>
            </p:spPr>
            <p:txBody>
              <a:bodyPr/>
              <a:lstStyle/>
              <a:p>
                <a:endParaRPr lang="en-GB">
                  <a:latin typeface="Frutiger 55 Roman"/>
                </a:endParaRPr>
              </a:p>
            </p:txBody>
          </p:sp>
          <p:sp>
            <p:nvSpPr>
              <p:cNvPr id="41051" name="Rectangle 192"/>
              <p:cNvSpPr>
                <a:spLocks noChangeArrowheads="1"/>
              </p:cNvSpPr>
              <p:nvPr/>
            </p:nvSpPr>
            <p:spPr bwMode="auto">
              <a:xfrm>
                <a:off x="4162" y="2615"/>
                <a:ext cx="10" cy="637"/>
              </a:xfrm>
              <a:prstGeom prst="rect">
                <a:avLst/>
              </a:prstGeom>
              <a:solidFill>
                <a:srgbClr val="FEFE00"/>
              </a:solidFill>
              <a:ln w="9525">
                <a:noFill/>
                <a:miter lim="800000"/>
                <a:headEnd/>
                <a:tailEnd/>
              </a:ln>
            </p:spPr>
            <p:txBody>
              <a:bodyPr/>
              <a:lstStyle/>
              <a:p>
                <a:endParaRPr lang="en-GB">
                  <a:latin typeface="Frutiger 55 Roman"/>
                </a:endParaRPr>
              </a:p>
            </p:txBody>
          </p:sp>
          <p:sp>
            <p:nvSpPr>
              <p:cNvPr id="41052" name="Rectangle 193"/>
              <p:cNvSpPr>
                <a:spLocks noChangeArrowheads="1"/>
              </p:cNvSpPr>
              <p:nvPr/>
            </p:nvSpPr>
            <p:spPr bwMode="auto">
              <a:xfrm>
                <a:off x="4172" y="2615"/>
                <a:ext cx="10" cy="637"/>
              </a:xfrm>
              <a:prstGeom prst="rect">
                <a:avLst/>
              </a:prstGeom>
              <a:solidFill>
                <a:srgbClr val="FEFE00"/>
              </a:solidFill>
              <a:ln w="9525">
                <a:noFill/>
                <a:miter lim="800000"/>
                <a:headEnd/>
                <a:tailEnd/>
              </a:ln>
            </p:spPr>
            <p:txBody>
              <a:bodyPr/>
              <a:lstStyle/>
              <a:p>
                <a:endParaRPr lang="en-GB">
                  <a:latin typeface="Frutiger 55 Roman"/>
                </a:endParaRPr>
              </a:p>
            </p:txBody>
          </p:sp>
          <p:sp>
            <p:nvSpPr>
              <p:cNvPr id="41053" name="Rectangle 194"/>
              <p:cNvSpPr>
                <a:spLocks noChangeArrowheads="1"/>
              </p:cNvSpPr>
              <p:nvPr/>
            </p:nvSpPr>
            <p:spPr bwMode="auto">
              <a:xfrm>
                <a:off x="4182" y="2615"/>
                <a:ext cx="11" cy="637"/>
              </a:xfrm>
              <a:prstGeom prst="rect">
                <a:avLst/>
              </a:prstGeom>
              <a:solidFill>
                <a:srgbClr val="FEFE00"/>
              </a:solidFill>
              <a:ln w="9525">
                <a:noFill/>
                <a:miter lim="800000"/>
                <a:headEnd/>
                <a:tailEnd/>
              </a:ln>
            </p:spPr>
            <p:txBody>
              <a:bodyPr/>
              <a:lstStyle/>
              <a:p>
                <a:endParaRPr lang="en-GB">
                  <a:latin typeface="Frutiger 55 Roman"/>
                </a:endParaRPr>
              </a:p>
            </p:txBody>
          </p:sp>
          <p:sp>
            <p:nvSpPr>
              <p:cNvPr id="41054" name="Rectangle 195"/>
              <p:cNvSpPr>
                <a:spLocks noChangeArrowheads="1"/>
              </p:cNvSpPr>
              <p:nvPr/>
            </p:nvSpPr>
            <p:spPr bwMode="auto">
              <a:xfrm>
                <a:off x="4193" y="2615"/>
                <a:ext cx="10" cy="637"/>
              </a:xfrm>
              <a:prstGeom prst="rect">
                <a:avLst/>
              </a:prstGeom>
              <a:solidFill>
                <a:srgbClr val="FFFF00"/>
              </a:solidFill>
              <a:ln w="9525">
                <a:noFill/>
                <a:miter lim="800000"/>
                <a:headEnd/>
                <a:tailEnd/>
              </a:ln>
            </p:spPr>
            <p:txBody>
              <a:bodyPr/>
              <a:lstStyle/>
              <a:p>
                <a:endParaRPr lang="en-GB">
                  <a:latin typeface="Frutiger 55 Roman"/>
                </a:endParaRPr>
              </a:p>
            </p:txBody>
          </p:sp>
          <p:sp>
            <p:nvSpPr>
              <p:cNvPr id="41055" name="Rectangle 196"/>
              <p:cNvSpPr>
                <a:spLocks noChangeArrowheads="1"/>
              </p:cNvSpPr>
              <p:nvPr/>
            </p:nvSpPr>
            <p:spPr bwMode="auto">
              <a:xfrm>
                <a:off x="4203" y="2615"/>
                <a:ext cx="10" cy="637"/>
              </a:xfrm>
              <a:prstGeom prst="rect">
                <a:avLst/>
              </a:prstGeom>
              <a:solidFill>
                <a:srgbClr val="FFFF00"/>
              </a:solidFill>
              <a:ln w="9525">
                <a:noFill/>
                <a:miter lim="800000"/>
                <a:headEnd/>
                <a:tailEnd/>
              </a:ln>
            </p:spPr>
            <p:txBody>
              <a:bodyPr/>
              <a:lstStyle/>
              <a:p>
                <a:endParaRPr lang="en-GB">
                  <a:latin typeface="Frutiger 55 Roman"/>
                </a:endParaRPr>
              </a:p>
            </p:txBody>
          </p:sp>
          <p:sp>
            <p:nvSpPr>
              <p:cNvPr id="41056" name="Rectangle 197"/>
              <p:cNvSpPr>
                <a:spLocks noChangeArrowheads="1"/>
              </p:cNvSpPr>
              <p:nvPr/>
            </p:nvSpPr>
            <p:spPr bwMode="auto">
              <a:xfrm>
                <a:off x="4213" y="2615"/>
                <a:ext cx="10" cy="637"/>
              </a:xfrm>
              <a:prstGeom prst="rect">
                <a:avLst/>
              </a:prstGeom>
              <a:solidFill>
                <a:srgbClr val="FEFE00"/>
              </a:solidFill>
              <a:ln w="9525">
                <a:noFill/>
                <a:miter lim="800000"/>
                <a:headEnd/>
                <a:tailEnd/>
              </a:ln>
            </p:spPr>
            <p:txBody>
              <a:bodyPr/>
              <a:lstStyle/>
              <a:p>
                <a:endParaRPr lang="en-GB">
                  <a:latin typeface="Frutiger 55 Roman"/>
                </a:endParaRPr>
              </a:p>
            </p:txBody>
          </p:sp>
          <p:sp>
            <p:nvSpPr>
              <p:cNvPr id="41057" name="Rectangle 198"/>
              <p:cNvSpPr>
                <a:spLocks noChangeArrowheads="1"/>
              </p:cNvSpPr>
              <p:nvPr/>
            </p:nvSpPr>
            <p:spPr bwMode="auto">
              <a:xfrm>
                <a:off x="4223" y="2615"/>
                <a:ext cx="11" cy="637"/>
              </a:xfrm>
              <a:prstGeom prst="rect">
                <a:avLst/>
              </a:prstGeom>
              <a:solidFill>
                <a:srgbClr val="FEFE00"/>
              </a:solidFill>
              <a:ln w="9525">
                <a:noFill/>
                <a:miter lim="800000"/>
                <a:headEnd/>
                <a:tailEnd/>
              </a:ln>
            </p:spPr>
            <p:txBody>
              <a:bodyPr/>
              <a:lstStyle/>
              <a:p>
                <a:endParaRPr lang="en-GB">
                  <a:latin typeface="Frutiger 55 Roman"/>
                </a:endParaRPr>
              </a:p>
            </p:txBody>
          </p:sp>
          <p:sp>
            <p:nvSpPr>
              <p:cNvPr id="41058" name="Rectangle 199"/>
              <p:cNvSpPr>
                <a:spLocks noChangeArrowheads="1"/>
              </p:cNvSpPr>
              <p:nvPr/>
            </p:nvSpPr>
            <p:spPr bwMode="auto">
              <a:xfrm>
                <a:off x="4234" y="2615"/>
                <a:ext cx="10" cy="637"/>
              </a:xfrm>
              <a:prstGeom prst="rect">
                <a:avLst/>
              </a:prstGeom>
              <a:solidFill>
                <a:srgbClr val="FEFE00"/>
              </a:solidFill>
              <a:ln w="9525">
                <a:noFill/>
                <a:miter lim="800000"/>
                <a:headEnd/>
                <a:tailEnd/>
              </a:ln>
            </p:spPr>
            <p:txBody>
              <a:bodyPr/>
              <a:lstStyle/>
              <a:p>
                <a:endParaRPr lang="en-GB">
                  <a:latin typeface="Frutiger 55 Roman"/>
                </a:endParaRPr>
              </a:p>
            </p:txBody>
          </p:sp>
          <p:sp>
            <p:nvSpPr>
              <p:cNvPr id="41059" name="Rectangle 200"/>
              <p:cNvSpPr>
                <a:spLocks noChangeArrowheads="1"/>
              </p:cNvSpPr>
              <p:nvPr/>
            </p:nvSpPr>
            <p:spPr bwMode="auto">
              <a:xfrm>
                <a:off x="4244" y="2615"/>
                <a:ext cx="10" cy="637"/>
              </a:xfrm>
              <a:prstGeom prst="rect">
                <a:avLst/>
              </a:prstGeom>
              <a:solidFill>
                <a:srgbClr val="FDFD00"/>
              </a:solidFill>
              <a:ln w="9525">
                <a:noFill/>
                <a:miter lim="800000"/>
                <a:headEnd/>
                <a:tailEnd/>
              </a:ln>
            </p:spPr>
            <p:txBody>
              <a:bodyPr/>
              <a:lstStyle/>
              <a:p>
                <a:endParaRPr lang="en-GB">
                  <a:latin typeface="Frutiger 55 Roman"/>
                </a:endParaRPr>
              </a:p>
            </p:txBody>
          </p:sp>
          <p:sp>
            <p:nvSpPr>
              <p:cNvPr id="41060" name="Rectangle 201"/>
              <p:cNvSpPr>
                <a:spLocks noChangeArrowheads="1"/>
              </p:cNvSpPr>
              <p:nvPr/>
            </p:nvSpPr>
            <p:spPr bwMode="auto">
              <a:xfrm>
                <a:off x="4254" y="2615"/>
                <a:ext cx="11" cy="637"/>
              </a:xfrm>
              <a:prstGeom prst="rect">
                <a:avLst/>
              </a:prstGeom>
              <a:solidFill>
                <a:srgbClr val="FDFD00"/>
              </a:solidFill>
              <a:ln w="9525">
                <a:noFill/>
                <a:miter lim="800000"/>
                <a:headEnd/>
                <a:tailEnd/>
              </a:ln>
            </p:spPr>
            <p:txBody>
              <a:bodyPr/>
              <a:lstStyle/>
              <a:p>
                <a:endParaRPr lang="en-GB">
                  <a:latin typeface="Frutiger 55 Roman"/>
                </a:endParaRPr>
              </a:p>
            </p:txBody>
          </p:sp>
          <p:sp>
            <p:nvSpPr>
              <p:cNvPr id="41061" name="Rectangle 202"/>
              <p:cNvSpPr>
                <a:spLocks noChangeArrowheads="1"/>
              </p:cNvSpPr>
              <p:nvPr/>
            </p:nvSpPr>
            <p:spPr bwMode="auto">
              <a:xfrm>
                <a:off x="4265" y="2615"/>
                <a:ext cx="10" cy="637"/>
              </a:xfrm>
              <a:prstGeom prst="rect">
                <a:avLst/>
              </a:prstGeom>
              <a:solidFill>
                <a:srgbClr val="FDFD00"/>
              </a:solidFill>
              <a:ln w="9525">
                <a:noFill/>
                <a:miter lim="800000"/>
                <a:headEnd/>
                <a:tailEnd/>
              </a:ln>
            </p:spPr>
            <p:txBody>
              <a:bodyPr/>
              <a:lstStyle/>
              <a:p>
                <a:endParaRPr lang="en-GB">
                  <a:latin typeface="Frutiger 55 Roman"/>
                </a:endParaRPr>
              </a:p>
            </p:txBody>
          </p:sp>
          <p:sp>
            <p:nvSpPr>
              <p:cNvPr id="41062" name="Rectangle 203"/>
              <p:cNvSpPr>
                <a:spLocks noChangeArrowheads="1"/>
              </p:cNvSpPr>
              <p:nvPr/>
            </p:nvSpPr>
            <p:spPr bwMode="auto">
              <a:xfrm>
                <a:off x="4275" y="2615"/>
                <a:ext cx="10" cy="637"/>
              </a:xfrm>
              <a:prstGeom prst="rect">
                <a:avLst/>
              </a:prstGeom>
              <a:solidFill>
                <a:srgbClr val="FCFC00"/>
              </a:solidFill>
              <a:ln w="9525">
                <a:noFill/>
                <a:miter lim="800000"/>
                <a:headEnd/>
                <a:tailEnd/>
              </a:ln>
            </p:spPr>
            <p:txBody>
              <a:bodyPr/>
              <a:lstStyle/>
              <a:p>
                <a:endParaRPr lang="en-GB">
                  <a:latin typeface="Frutiger 55 Roman"/>
                </a:endParaRPr>
              </a:p>
            </p:txBody>
          </p:sp>
          <p:sp>
            <p:nvSpPr>
              <p:cNvPr id="41063" name="Rectangle 204"/>
              <p:cNvSpPr>
                <a:spLocks noChangeArrowheads="1"/>
              </p:cNvSpPr>
              <p:nvPr/>
            </p:nvSpPr>
            <p:spPr bwMode="auto">
              <a:xfrm>
                <a:off x="4285" y="2615"/>
                <a:ext cx="10" cy="637"/>
              </a:xfrm>
              <a:prstGeom prst="rect">
                <a:avLst/>
              </a:prstGeom>
              <a:solidFill>
                <a:srgbClr val="FCFC00"/>
              </a:solidFill>
              <a:ln w="9525">
                <a:noFill/>
                <a:miter lim="800000"/>
                <a:headEnd/>
                <a:tailEnd/>
              </a:ln>
            </p:spPr>
            <p:txBody>
              <a:bodyPr/>
              <a:lstStyle/>
              <a:p>
                <a:endParaRPr lang="en-GB">
                  <a:latin typeface="Frutiger 55 Roman"/>
                </a:endParaRPr>
              </a:p>
            </p:txBody>
          </p:sp>
          <p:sp>
            <p:nvSpPr>
              <p:cNvPr id="41064" name="Rectangle 205"/>
              <p:cNvSpPr>
                <a:spLocks noChangeArrowheads="1"/>
              </p:cNvSpPr>
              <p:nvPr/>
            </p:nvSpPr>
            <p:spPr bwMode="auto">
              <a:xfrm>
                <a:off x="4295" y="2615"/>
                <a:ext cx="11" cy="637"/>
              </a:xfrm>
              <a:prstGeom prst="rect">
                <a:avLst/>
              </a:prstGeom>
              <a:solidFill>
                <a:srgbClr val="FBFB00"/>
              </a:solidFill>
              <a:ln w="9525">
                <a:noFill/>
                <a:miter lim="800000"/>
                <a:headEnd/>
                <a:tailEnd/>
              </a:ln>
            </p:spPr>
            <p:txBody>
              <a:bodyPr/>
              <a:lstStyle/>
              <a:p>
                <a:endParaRPr lang="en-GB">
                  <a:latin typeface="Frutiger 55 Roman"/>
                </a:endParaRPr>
              </a:p>
            </p:txBody>
          </p:sp>
          <p:sp>
            <p:nvSpPr>
              <p:cNvPr id="41065" name="Rectangle 206"/>
              <p:cNvSpPr>
                <a:spLocks noChangeArrowheads="1"/>
              </p:cNvSpPr>
              <p:nvPr/>
            </p:nvSpPr>
            <p:spPr bwMode="auto">
              <a:xfrm>
                <a:off x="4306" y="2615"/>
                <a:ext cx="10" cy="637"/>
              </a:xfrm>
              <a:prstGeom prst="rect">
                <a:avLst/>
              </a:prstGeom>
              <a:solidFill>
                <a:srgbClr val="FBFB00"/>
              </a:solidFill>
              <a:ln w="9525">
                <a:noFill/>
                <a:miter lim="800000"/>
                <a:headEnd/>
                <a:tailEnd/>
              </a:ln>
            </p:spPr>
            <p:txBody>
              <a:bodyPr/>
              <a:lstStyle/>
              <a:p>
                <a:endParaRPr lang="en-GB">
                  <a:latin typeface="Frutiger 55 Roman"/>
                </a:endParaRPr>
              </a:p>
            </p:txBody>
          </p:sp>
          <p:sp>
            <p:nvSpPr>
              <p:cNvPr id="41066" name="Rectangle 207"/>
              <p:cNvSpPr>
                <a:spLocks noChangeArrowheads="1"/>
              </p:cNvSpPr>
              <p:nvPr/>
            </p:nvSpPr>
            <p:spPr bwMode="auto">
              <a:xfrm>
                <a:off x="4316" y="2615"/>
                <a:ext cx="10" cy="637"/>
              </a:xfrm>
              <a:prstGeom prst="rect">
                <a:avLst/>
              </a:prstGeom>
              <a:solidFill>
                <a:srgbClr val="FAFA00"/>
              </a:solidFill>
              <a:ln w="9525">
                <a:noFill/>
                <a:miter lim="800000"/>
                <a:headEnd/>
                <a:tailEnd/>
              </a:ln>
            </p:spPr>
            <p:txBody>
              <a:bodyPr/>
              <a:lstStyle/>
              <a:p>
                <a:endParaRPr lang="en-GB">
                  <a:latin typeface="Frutiger 55 Roman"/>
                </a:endParaRPr>
              </a:p>
            </p:txBody>
          </p:sp>
          <p:sp>
            <p:nvSpPr>
              <p:cNvPr id="41067" name="Rectangle 208"/>
              <p:cNvSpPr>
                <a:spLocks noChangeArrowheads="1"/>
              </p:cNvSpPr>
              <p:nvPr/>
            </p:nvSpPr>
            <p:spPr bwMode="auto">
              <a:xfrm>
                <a:off x="4326" y="2615"/>
                <a:ext cx="11" cy="637"/>
              </a:xfrm>
              <a:prstGeom prst="rect">
                <a:avLst/>
              </a:prstGeom>
              <a:solidFill>
                <a:srgbClr val="F9F900"/>
              </a:solidFill>
              <a:ln w="9525">
                <a:noFill/>
                <a:miter lim="800000"/>
                <a:headEnd/>
                <a:tailEnd/>
              </a:ln>
            </p:spPr>
            <p:txBody>
              <a:bodyPr/>
              <a:lstStyle/>
              <a:p>
                <a:endParaRPr lang="en-GB">
                  <a:latin typeface="Frutiger 55 Roman"/>
                </a:endParaRPr>
              </a:p>
            </p:txBody>
          </p:sp>
          <p:sp>
            <p:nvSpPr>
              <p:cNvPr id="41068" name="Rectangle 209"/>
              <p:cNvSpPr>
                <a:spLocks noChangeArrowheads="1"/>
              </p:cNvSpPr>
              <p:nvPr/>
            </p:nvSpPr>
            <p:spPr bwMode="auto">
              <a:xfrm>
                <a:off x="4337" y="2615"/>
                <a:ext cx="10" cy="637"/>
              </a:xfrm>
              <a:prstGeom prst="rect">
                <a:avLst/>
              </a:prstGeom>
              <a:solidFill>
                <a:srgbClr val="F9F900"/>
              </a:solidFill>
              <a:ln w="9525">
                <a:noFill/>
                <a:miter lim="800000"/>
                <a:headEnd/>
                <a:tailEnd/>
              </a:ln>
            </p:spPr>
            <p:txBody>
              <a:bodyPr/>
              <a:lstStyle/>
              <a:p>
                <a:endParaRPr lang="en-GB">
                  <a:latin typeface="Frutiger 55 Roman"/>
                </a:endParaRPr>
              </a:p>
            </p:txBody>
          </p:sp>
          <p:sp>
            <p:nvSpPr>
              <p:cNvPr id="41069" name="Rectangle 210"/>
              <p:cNvSpPr>
                <a:spLocks noChangeArrowheads="1"/>
              </p:cNvSpPr>
              <p:nvPr/>
            </p:nvSpPr>
            <p:spPr bwMode="auto">
              <a:xfrm>
                <a:off x="4347" y="2615"/>
                <a:ext cx="10" cy="637"/>
              </a:xfrm>
              <a:prstGeom prst="rect">
                <a:avLst/>
              </a:prstGeom>
              <a:solidFill>
                <a:srgbClr val="F8F800"/>
              </a:solidFill>
              <a:ln w="9525">
                <a:noFill/>
                <a:miter lim="800000"/>
                <a:headEnd/>
                <a:tailEnd/>
              </a:ln>
            </p:spPr>
            <p:txBody>
              <a:bodyPr/>
              <a:lstStyle/>
              <a:p>
                <a:endParaRPr lang="en-GB">
                  <a:latin typeface="Frutiger 55 Roman"/>
                </a:endParaRPr>
              </a:p>
            </p:txBody>
          </p:sp>
          <p:sp>
            <p:nvSpPr>
              <p:cNvPr id="41070" name="Rectangle 211"/>
              <p:cNvSpPr>
                <a:spLocks noChangeArrowheads="1"/>
              </p:cNvSpPr>
              <p:nvPr/>
            </p:nvSpPr>
            <p:spPr bwMode="auto">
              <a:xfrm>
                <a:off x="4357" y="2615"/>
                <a:ext cx="10" cy="637"/>
              </a:xfrm>
              <a:prstGeom prst="rect">
                <a:avLst/>
              </a:prstGeom>
              <a:solidFill>
                <a:srgbClr val="F7F700"/>
              </a:solidFill>
              <a:ln w="9525">
                <a:noFill/>
                <a:miter lim="800000"/>
                <a:headEnd/>
                <a:tailEnd/>
              </a:ln>
            </p:spPr>
            <p:txBody>
              <a:bodyPr/>
              <a:lstStyle/>
              <a:p>
                <a:endParaRPr lang="en-GB">
                  <a:latin typeface="Frutiger 55 Roman"/>
                </a:endParaRPr>
              </a:p>
            </p:txBody>
          </p:sp>
          <p:sp>
            <p:nvSpPr>
              <p:cNvPr id="41071" name="Rectangle 212"/>
              <p:cNvSpPr>
                <a:spLocks noChangeArrowheads="1"/>
              </p:cNvSpPr>
              <p:nvPr/>
            </p:nvSpPr>
            <p:spPr bwMode="auto">
              <a:xfrm>
                <a:off x="4367" y="2615"/>
                <a:ext cx="11" cy="637"/>
              </a:xfrm>
              <a:prstGeom prst="rect">
                <a:avLst/>
              </a:prstGeom>
              <a:solidFill>
                <a:srgbClr val="F6F600"/>
              </a:solidFill>
              <a:ln w="9525">
                <a:noFill/>
                <a:miter lim="800000"/>
                <a:headEnd/>
                <a:tailEnd/>
              </a:ln>
            </p:spPr>
            <p:txBody>
              <a:bodyPr/>
              <a:lstStyle/>
              <a:p>
                <a:endParaRPr lang="en-GB">
                  <a:latin typeface="Frutiger 55 Roman"/>
                </a:endParaRPr>
              </a:p>
            </p:txBody>
          </p:sp>
          <p:sp>
            <p:nvSpPr>
              <p:cNvPr id="41072" name="Rectangle 213"/>
              <p:cNvSpPr>
                <a:spLocks noChangeArrowheads="1"/>
              </p:cNvSpPr>
              <p:nvPr/>
            </p:nvSpPr>
            <p:spPr bwMode="auto">
              <a:xfrm>
                <a:off x="4378" y="2615"/>
                <a:ext cx="10" cy="637"/>
              </a:xfrm>
              <a:prstGeom prst="rect">
                <a:avLst/>
              </a:prstGeom>
              <a:solidFill>
                <a:srgbClr val="F5F500"/>
              </a:solidFill>
              <a:ln w="9525">
                <a:noFill/>
                <a:miter lim="800000"/>
                <a:headEnd/>
                <a:tailEnd/>
              </a:ln>
            </p:spPr>
            <p:txBody>
              <a:bodyPr/>
              <a:lstStyle/>
              <a:p>
                <a:endParaRPr lang="en-GB">
                  <a:latin typeface="Frutiger 55 Roman"/>
                </a:endParaRPr>
              </a:p>
            </p:txBody>
          </p:sp>
          <p:sp>
            <p:nvSpPr>
              <p:cNvPr id="41073" name="Rectangle 214"/>
              <p:cNvSpPr>
                <a:spLocks noChangeArrowheads="1"/>
              </p:cNvSpPr>
              <p:nvPr/>
            </p:nvSpPr>
            <p:spPr bwMode="auto">
              <a:xfrm>
                <a:off x="4388" y="2615"/>
                <a:ext cx="10" cy="637"/>
              </a:xfrm>
              <a:prstGeom prst="rect">
                <a:avLst/>
              </a:prstGeom>
              <a:solidFill>
                <a:srgbClr val="F4F400"/>
              </a:solidFill>
              <a:ln w="9525">
                <a:noFill/>
                <a:miter lim="800000"/>
                <a:headEnd/>
                <a:tailEnd/>
              </a:ln>
            </p:spPr>
            <p:txBody>
              <a:bodyPr/>
              <a:lstStyle/>
              <a:p>
                <a:endParaRPr lang="en-GB">
                  <a:latin typeface="Frutiger 55 Roman"/>
                </a:endParaRPr>
              </a:p>
            </p:txBody>
          </p:sp>
          <p:sp>
            <p:nvSpPr>
              <p:cNvPr id="41074" name="Rectangle 215"/>
              <p:cNvSpPr>
                <a:spLocks noChangeArrowheads="1"/>
              </p:cNvSpPr>
              <p:nvPr/>
            </p:nvSpPr>
            <p:spPr bwMode="auto">
              <a:xfrm>
                <a:off x="4398" y="2615"/>
                <a:ext cx="10" cy="637"/>
              </a:xfrm>
              <a:prstGeom prst="rect">
                <a:avLst/>
              </a:prstGeom>
              <a:solidFill>
                <a:srgbClr val="F3F300"/>
              </a:solidFill>
              <a:ln w="9525">
                <a:noFill/>
                <a:miter lim="800000"/>
                <a:headEnd/>
                <a:tailEnd/>
              </a:ln>
            </p:spPr>
            <p:txBody>
              <a:bodyPr/>
              <a:lstStyle/>
              <a:p>
                <a:endParaRPr lang="en-GB">
                  <a:latin typeface="Frutiger 55 Roman"/>
                </a:endParaRPr>
              </a:p>
            </p:txBody>
          </p:sp>
          <p:sp>
            <p:nvSpPr>
              <p:cNvPr id="41075" name="Rectangle 216"/>
              <p:cNvSpPr>
                <a:spLocks noChangeArrowheads="1"/>
              </p:cNvSpPr>
              <p:nvPr/>
            </p:nvSpPr>
            <p:spPr bwMode="auto">
              <a:xfrm>
                <a:off x="4408" y="2615"/>
                <a:ext cx="11" cy="637"/>
              </a:xfrm>
              <a:prstGeom prst="rect">
                <a:avLst/>
              </a:prstGeom>
              <a:solidFill>
                <a:srgbClr val="F2F200"/>
              </a:solidFill>
              <a:ln w="9525">
                <a:noFill/>
                <a:miter lim="800000"/>
                <a:headEnd/>
                <a:tailEnd/>
              </a:ln>
            </p:spPr>
            <p:txBody>
              <a:bodyPr/>
              <a:lstStyle/>
              <a:p>
                <a:endParaRPr lang="en-GB">
                  <a:latin typeface="Frutiger 55 Roman"/>
                </a:endParaRPr>
              </a:p>
            </p:txBody>
          </p:sp>
          <p:sp>
            <p:nvSpPr>
              <p:cNvPr id="41076" name="Rectangle 217"/>
              <p:cNvSpPr>
                <a:spLocks noChangeArrowheads="1"/>
              </p:cNvSpPr>
              <p:nvPr/>
            </p:nvSpPr>
            <p:spPr bwMode="auto">
              <a:xfrm>
                <a:off x="4419" y="2615"/>
                <a:ext cx="10" cy="637"/>
              </a:xfrm>
              <a:prstGeom prst="rect">
                <a:avLst/>
              </a:prstGeom>
              <a:solidFill>
                <a:srgbClr val="F0F000"/>
              </a:solidFill>
              <a:ln w="9525">
                <a:noFill/>
                <a:miter lim="800000"/>
                <a:headEnd/>
                <a:tailEnd/>
              </a:ln>
            </p:spPr>
            <p:txBody>
              <a:bodyPr/>
              <a:lstStyle/>
              <a:p>
                <a:endParaRPr lang="en-GB">
                  <a:latin typeface="Frutiger 55 Roman"/>
                </a:endParaRPr>
              </a:p>
            </p:txBody>
          </p:sp>
          <p:sp>
            <p:nvSpPr>
              <p:cNvPr id="41077" name="Rectangle 218"/>
              <p:cNvSpPr>
                <a:spLocks noChangeArrowheads="1"/>
              </p:cNvSpPr>
              <p:nvPr/>
            </p:nvSpPr>
            <p:spPr bwMode="auto">
              <a:xfrm>
                <a:off x="4429" y="2615"/>
                <a:ext cx="10" cy="637"/>
              </a:xfrm>
              <a:prstGeom prst="rect">
                <a:avLst/>
              </a:prstGeom>
              <a:solidFill>
                <a:srgbClr val="EFEF00"/>
              </a:solidFill>
              <a:ln w="9525">
                <a:noFill/>
                <a:miter lim="800000"/>
                <a:headEnd/>
                <a:tailEnd/>
              </a:ln>
            </p:spPr>
            <p:txBody>
              <a:bodyPr/>
              <a:lstStyle/>
              <a:p>
                <a:endParaRPr lang="en-GB">
                  <a:latin typeface="Frutiger 55 Roman"/>
                </a:endParaRPr>
              </a:p>
            </p:txBody>
          </p:sp>
          <p:sp>
            <p:nvSpPr>
              <p:cNvPr id="41078" name="Rectangle 219"/>
              <p:cNvSpPr>
                <a:spLocks noChangeArrowheads="1"/>
              </p:cNvSpPr>
              <p:nvPr/>
            </p:nvSpPr>
            <p:spPr bwMode="auto">
              <a:xfrm>
                <a:off x="4439" y="2615"/>
                <a:ext cx="11" cy="637"/>
              </a:xfrm>
              <a:prstGeom prst="rect">
                <a:avLst/>
              </a:prstGeom>
              <a:solidFill>
                <a:srgbClr val="EDED00"/>
              </a:solidFill>
              <a:ln w="9525">
                <a:noFill/>
                <a:miter lim="800000"/>
                <a:headEnd/>
                <a:tailEnd/>
              </a:ln>
            </p:spPr>
            <p:txBody>
              <a:bodyPr/>
              <a:lstStyle/>
              <a:p>
                <a:endParaRPr lang="en-GB">
                  <a:latin typeface="Frutiger 55 Roman"/>
                </a:endParaRPr>
              </a:p>
            </p:txBody>
          </p:sp>
          <p:sp>
            <p:nvSpPr>
              <p:cNvPr id="41079" name="Rectangle 220"/>
              <p:cNvSpPr>
                <a:spLocks noChangeArrowheads="1"/>
              </p:cNvSpPr>
              <p:nvPr/>
            </p:nvSpPr>
            <p:spPr bwMode="auto">
              <a:xfrm>
                <a:off x="4450" y="2615"/>
                <a:ext cx="10" cy="637"/>
              </a:xfrm>
              <a:prstGeom prst="rect">
                <a:avLst/>
              </a:prstGeom>
              <a:solidFill>
                <a:srgbClr val="ECEC00"/>
              </a:solidFill>
              <a:ln w="9525">
                <a:noFill/>
                <a:miter lim="800000"/>
                <a:headEnd/>
                <a:tailEnd/>
              </a:ln>
            </p:spPr>
            <p:txBody>
              <a:bodyPr/>
              <a:lstStyle/>
              <a:p>
                <a:endParaRPr lang="en-GB">
                  <a:latin typeface="Frutiger 55 Roman"/>
                </a:endParaRPr>
              </a:p>
            </p:txBody>
          </p:sp>
          <p:sp>
            <p:nvSpPr>
              <p:cNvPr id="41080" name="Rectangle 221"/>
              <p:cNvSpPr>
                <a:spLocks noChangeArrowheads="1"/>
              </p:cNvSpPr>
              <p:nvPr/>
            </p:nvSpPr>
            <p:spPr bwMode="auto">
              <a:xfrm>
                <a:off x="4460" y="2615"/>
                <a:ext cx="10" cy="637"/>
              </a:xfrm>
              <a:prstGeom prst="rect">
                <a:avLst/>
              </a:prstGeom>
              <a:solidFill>
                <a:srgbClr val="EBEB00"/>
              </a:solidFill>
              <a:ln w="9525">
                <a:noFill/>
                <a:miter lim="800000"/>
                <a:headEnd/>
                <a:tailEnd/>
              </a:ln>
            </p:spPr>
            <p:txBody>
              <a:bodyPr/>
              <a:lstStyle/>
              <a:p>
                <a:endParaRPr lang="en-GB">
                  <a:latin typeface="Frutiger 55 Roman"/>
                </a:endParaRPr>
              </a:p>
            </p:txBody>
          </p:sp>
          <p:sp>
            <p:nvSpPr>
              <p:cNvPr id="41081" name="Rectangle 222"/>
              <p:cNvSpPr>
                <a:spLocks noChangeArrowheads="1"/>
              </p:cNvSpPr>
              <p:nvPr/>
            </p:nvSpPr>
            <p:spPr bwMode="auto">
              <a:xfrm>
                <a:off x="4470" y="2615"/>
                <a:ext cx="10" cy="637"/>
              </a:xfrm>
              <a:prstGeom prst="rect">
                <a:avLst/>
              </a:prstGeom>
              <a:solidFill>
                <a:srgbClr val="E9E900"/>
              </a:solidFill>
              <a:ln w="9525">
                <a:noFill/>
                <a:miter lim="800000"/>
                <a:headEnd/>
                <a:tailEnd/>
              </a:ln>
            </p:spPr>
            <p:txBody>
              <a:bodyPr/>
              <a:lstStyle/>
              <a:p>
                <a:endParaRPr lang="en-GB">
                  <a:latin typeface="Frutiger 55 Roman"/>
                </a:endParaRPr>
              </a:p>
            </p:txBody>
          </p:sp>
          <p:sp>
            <p:nvSpPr>
              <p:cNvPr id="41082" name="Rectangle 223"/>
              <p:cNvSpPr>
                <a:spLocks noChangeArrowheads="1"/>
              </p:cNvSpPr>
              <p:nvPr/>
            </p:nvSpPr>
            <p:spPr bwMode="auto">
              <a:xfrm>
                <a:off x="4480" y="2615"/>
                <a:ext cx="11" cy="637"/>
              </a:xfrm>
              <a:prstGeom prst="rect">
                <a:avLst/>
              </a:prstGeom>
              <a:solidFill>
                <a:srgbClr val="E8E800"/>
              </a:solidFill>
              <a:ln w="9525">
                <a:noFill/>
                <a:miter lim="800000"/>
                <a:headEnd/>
                <a:tailEnd/>
              </a:ln>
            </p:spPr>
            <p:txBody>
              <a:bodyPr/>
              <a:lstStyle/>
              <a:p>
                <a:endParaRPr lang="en-GB">
                  <a:latin typeface="Frutiger 55 Roman"/>
                </a:endParaRPr>
              </a:p>
            </p:txBody>
          </p:sp>
          <p:sp>
            <p:nvSpPr>
              <p:cNvPr id="41083" name="Rectangle 224"/>
              <p:cNvSpPr>
                <a:spLocks noChangeArrowheads="1"/>
              </p:cNvSpPr>
              <p:nvPr/>
            </p:nvSpPr>
            <p:spPr bwMode="auto">
              <a:xfrm>
                <a:off x="4491" y="2615"/>
                <a:ext cx="10" cy="637"/>
              </a:xfrm>
              <a:prstGeom prst="rect">
                <a:avLst/>
              </a:prstGeom>
              <a:solidFill>
                <a:srgbClr val="E6E600"/>
              </a:solidFill>
              <a:ln w="9525">
                <a:noFill/>
                <a:miter lim="800000"/>
                <a:headEnd/>
                <a:tailEnd/>
              </a:ln>
            </p:spPr>
            <p:txBody>
              <a:bodyPr/>
              <a:lstStyle/>
              <a:p>
                <a:endParaRPr lang="en-GB">
                  <a:latin typeface="Frutiger 55 Roman"/>
                </a:endParaRPr>
              </a:p>
            </p:txBody>
          </p:sp>
          <p:sp>
            <p:nvSpPr>
              <p:cNvPr id="41084" name="Rectangle 225"/>
              <p:cNvSpPr>
                <a:spLocks noChangeArrowheads="1"/>
              </p:cNvSpPr>
              <p:nvPr/>
            </p:nvSpPr>
            <p:spPr bwMode="auto">
              <a:xfrm>
                <a:off x="4501" y="2615"/>
                <a:ext cx="10" cy="637"/>
              </a:xfrm>
              <a:prstGeom prst="rect">
                <a:avLst/>
              </a:prstGeom>
              <a:solidFill>
                <a:srgbClr val="E5E500"/>
              </a:solidFill>
              <a:ln w="9525">
                <a:noFill/>
                <a:miter lim="800000"/>
                <a:headEnd/>
                <a:tailEnd/>
              </a:ln>
            </p:spPr>
            <p:txBody>
              <a:bodyPr/>
              <a:lstStyle/>
              <a:p>
                <a:endParaRPr lang="en-GB">
                  <a:latin typeface="Frutiger 55 Roman"/>
                </a:endParaRPr>
              </a:p>
            </p:txBody>
          </p:sp>
          <p:sp>
            <p:nvSpPr>
              <p:cNvPr id="41085" name="Rectangle 226"/>
              <p:cNvSpPr>
                <a:spLocks noChangeArrowheads="1"/>
              </p:cNvSpPr>
              <p:nvPr/>
            </p:nvSpPr>
            <p:spPr bwMode="auto">
              <a:xfrm>
                <a:off x="4511" y="2615"/>
                <a:ext cx="10" cy="637"/>
              </a:xfrm>
              <a:prstGeom prst="rect">
                <a:avLst/>
              </a:prstGeom>
              <a:solidFill>
                <a:srgbClr val="E3E300"/>
              </a:solidFill>
              <a:ln w="9525">
                <a:noFill/>
                <a:miter lim="800000"/>
                <a:headEnd/>
                <a:tailEnd/>
              </a:ln>
            </p:spPr>
            <p:txBody>
              <a:bodyPr/>
              <a:lstStyle/>
              <a:p>
                <a:endParaRPr lang="en-GB">
                  <a:latin typeface="Frutiger 55 Roman"/>
                </a:endParaRPr>
              </a:p>
            </p:txBody>
          </p:sp>
          <p:sp>
            <p:nvSpPr>
              <p:cNvPr id="41086" name="Rectangle 227"/>
              <p:cNvSpPr>
                <a:spLocks noChangeArrowheads="1"/>
              </p:cNvSpPr>
              <p:nvPr/>
            </p:nvSpPr>
            <p:spPr bwMode="auto">
              <a:xfrm>
                <a:off x="4521" y="2615"/>
                <a:ext cx="11" cy="637"/>
              </a:xfrm>
              <a:prstGeom prst="rect">
                <a:avLst/>
              </a:prstGeom>
              <a:solidFill>
                <a:srgbClr val="E1E100"/>
              </a:solidFill>
              <a:ln w="9525">
                <a:noFill/>
                <a:miter lim="800000"/>
                <a:headEnd/>
                <a:tailEnd/>
              </a:ln>
            </p:spPr>
            <p:txBody>
              <a:bodyPr/>
              <a:lstStyle/>
              <a:p>
                <a:endParaRPr lang="en-GB">
                  <a:latin typeface="Frutiger 55 Roman"/>
                </a:endParaRPr>
              </a:p>
            </p:txBody>
          </p:sp>
          <p:sp>
            <p:nvSpPr>
              <p:cNvPr id="41087" name="Rectangle 228"/>
              <p:cNvSpPr>
                <a:spLocks noChangeArrowheads="1"/>
              </p:cNvSpPr>
              <p:nvPr/>
            </p:nvSpPr>
            <p:spPr bwMode="auto">
              <a:xfrm>
                <a:off x="4532" y="2615"/>
                <a:ext cx="10" cy="637"/>
              </a:xfrm>
              <a:prstGeom prst="rect">
                <a:avLst/>
              </a:prstGeom>
              <a:solidFill>
                <a:srgbClr val="DFDF00"/>
              </a:solidFill>
              <a:ln w="9525">
                <a:noFill/>
                <a:miter lim="800000"/>
                <a:headEnd/>
                <a:tailEnd/>
              </a:ln>
            </p:spPr>
            <p:txBody>
              <a:bodyPr/>
              <a:lstStyle/>
              <a:p>
                <a:endParaRPr lang="en-GB">
                  <a:latin typeface="Frutiger 55 Roman"/>
                </a:endParaRPr>
              </a:p>
            </p:txBody>
          </p:sp>
          <p:sp>
            <p:nvSpPr>
              <p:cNvPr id="41088" name="Rectangle 229"/>
              <p:cNvSpPr>
                <a:spLocks noChangeArrowheads="1"/>
              </p:cNvSpPr>
              <p:nvPr/>
            </p:nvSpPr>
            <p:spPr bwMode="auto">
              <a:xfrm>
                <a:off x="4542" y="2615"/>
                <a:ext cx="10" cy="637"/>
              </a:xfrm>
              <a:prstGeom prst="rect">
                <a:avLst/>
              </a:prstGeom>
              <a:solidFill>
                <a:srgbClr val="DEDE00"/>
              </a:solidFill>
              <a:ln w="9525">
                <a:noFill/>
                <a:miter lim="800000"/>
                <a:headEnd/>
                <a:tailEnd/>
              </a:ln>
            </p:spPr>
            <p:txBody>
              <a:bodyPr/>
              <a:lstStyle/>
              <a:p>
                <a:endParaRPr lang="en-GB">
                  <a:latin typeface="Frutiger 55 Roman"/>
                </a:endParaRPr>
              </a:p>
            </p:txBody>
          </p:sp>
          <p:sp>
            <p:nvSpPr>
              <p:cNvPr id="41089" name="Rectangle 230"/>
              <p:cNvSpPr>
                <a:spLocks noChangeArrowheads="1"/>
              </p:cNvSpPr>
              <p:nvPr/>
            </p:nvSpPr>
            <p:spPr bwMode="auto">
              <a:xfrm>
                <a:off x="4552" y="2615"/>
                <a:ext cx="11" cy="637"/>
              </a:xfrm>
              <a:prstGeom prst="rect">
                <a:avLst/>
              </a:prstGeom>
              <a:solidFill>
                <a:srgbClr val="DCDC00"/>
              </a:solidFill>
              <a:ln w="9525">
                <a:noFill/>
                <a:miter lim="800000"/>
                <a:headEnd/>
                <a:tailEnd/>
              </a:ln>
            </p:spPr>
            <p:txBody>
              <a:bodyPr/>
              <a:lstStyle/>
              <a:p>
                <a:endParaRPr lang="en-GB">
                  <a:latin typeface="Frutiger 55 Roman"/>
                </a:endParaRPr>
              </a:p>
            </p:txBody>
          </p:sp>
          <p:sp>
            <p:nvSpPr>
              <p:cNvPr id="41090" name="Rectangle 231"/>
              <p:cNvSpPr>
                <a:spLocks noChangeArrowheads="1"/>
              </p:cNvSpPr>
              <p:nvPr/>
            </p:nvSpPr>
            <p:spPr bwMode="auto">
              <a:xfrm>
                <a:off x="4563" y="2615"/>
                <a:ext cx="10" cy="637"/>
              </a:xfrm>
              <a:prstGeom prst="rect">
                <a:avLst/>
              </a:prstGeom>
              <a:solidFill>
                <a:srgbClr val="DBDB00"/>
              </a:solidFill>
              <a:ln w="9525">
                <a:noFill/>
                <a:miter lim="800000"/>
                <a:headEnd/>
                <a:tailEnd/>
              </a:ln>
            </p:spPr>
            <p:txBody>
              <a:bodyPr/>
              <a:lstStyle/>
              <a:p>
                <a:endParaRPr lang="en-GB">
                  <a:latin typeface="Frutiger 55 Roman"/>
                </a:endParaRPr>
              </a:p>
            </p:txBody>
          </p:sp>
          <p:sp>
            <p:nvSpPr>
              <p:cNvPr id="41091" name="Rectangle 232"/>
              <p:cNvSpPr>
                <a:spLocks noChangeArrowheads="1"/>
              </p:cNvSpPr>
              <p:nvPr/>
            </p:nvSpPr>
            <p:spPr bwMode="auto">
              <a:xfrm>
                <a:off x="4573" y="2615"/>
                <a:ext cx="10" cy="637"/>
              </a:xfrm>
              <a:prstGeom prst="rect">
                <a:avLst/>
              </a:prstGeom>
              <a:solidFill>
                <a:srgbClr val="D9D900"/>
              </a:solidFill>
              <a:ln w="9525">
                <a:noFill/>
                <a:miter lim="800000"/>
                <a:headEnd/>
                <a:tailEnd/>
              </a:ln>
            </p:spPr>
            <p:txBody>
              <a:bodyPr/>
              <a:lstStyle/>
              <a:p>
                <a:endParaRPr lang="en-GB">
                  <a:latin typeface="Frutiger 55 Roman"/>
                </a:endParaRPr>
              </a:p>
            </p:txBody>
          </p:sp>
          <p:sp>
            <p:nvSpPr>
              <p:cNvPr id="41092" name="Rectangle 233"/>
              <p:cNvSpPr>
                <a:spLocks noChangeArrowheads="1"/>
              </p:cNvSpPr>
              <p:nvPr/>
            </p:nvSpPr>
            <p:spPr bwMode="auto">
              <a:xfrm>
                <a:off x="4583" y="2615"/>
                <a:ext cx="10" cy="637"/>
              </a:xfrm>
              <a:prstGeom prst="rect">
                <a:avLst/>
              </a:prstGeom>
              <a:solidFill>
                <a:srgbClr val="D8D800"/>
              </a:solidFill>
              <a:ln w="9525">
                <a:noFill/>
                <a:miter lim="800000"/>
                <a:headEnd/>
                <a:tailEnd/>
              </a:ln>
            </p:spPr>
            <p:txBody>
              <a:bodyPr/>
              <a:lstStyle/>
              <a:p>
                <a:endParaRPr lang="en-GB">
                  <a:latin typeface="Frutiger 55 Roman"/>
                </a:endParaRPr>
              </a:p>
            </p:txBody>
          </p:sp>
          <p:sp>
            <p:nvSpPr>
              <p:cNvPr id="41093" name="Rectangle 234"/>
              <p:cNvSpPr>
                <a:spLocks noChangeArrowheads="1"/>
              </p:cNvSpPr>
              <p:nvPr/>
            </p:nvSpPr>
            <p:spPr bwMode="auto">
              <a:xfrm>
                <a:off x="4593" y="2615"/>
                <a:ext cx="11" cy="637"/>
              </a:xfrm>
              <a:prstGeom prst="rect">
                <a:avLst/>
              </a:prstGeom>
              <a:solidFill>
                <a:srgbClr val="D6D600"/>
              </a:solidFill>
              <a:ln w="9525">
                <a:noFill/>
                <a:miter lim="800000"/>
                <a:headEnd/>
                <a:tailEnd/>
              </a:ln>
            </p:spPr>
            <p:txBody>
              <a:bodyPr/>
              <a:lstStyle/>
              <a:p>
                <a:endParaRPr lang="en-GB">
                  <a:latin typeface="Frutiger 55 Roman"/>
                </a:endParaRPr>
              </a:p>
            </p:txBody>
          </p:sp>
          <p:sp>
            <p:nvSpPr>
              <p:cNvPr id="41094" name="Rectangle 235"/>
              <p:cNvSpPr>
                <a:spLocks noChangeArrowheads="1"/>
              </p:cNvSpPr>
              <p:nvPr/>
            </p:nvSpPr>
            <p:spPr bwMode="auto">
              <a:xfrm>
                <a:off x="4604" y="2615"/>
                <a:ext cx="10" cy="637"/>
              </a:xfrm>
              <a:prstGeom prst="rect">
                <a:avLst/>
              </a:prstGeom>
              <a:solidFill>
                <a:srgbClr val="D4D400"/>
              </a:solidFill>
              <a:ln w="9525">
                <a:noFill/>
                <a:miter lim="800000"/>
                <a:headEnd/>
                <a:tailEnd/>
              </a:ln>
            </p:spPr>
            <p:txBody>
              <a:bodyPr/>
              <a:lstStyle/>
              <a:p>
                <a:endParaRPr lang="en-GB">
                  <a:latin typeface="Frutiger 55 Roman"/>
                </a:endParaRPr>
              </a:p>
            </p:txBody>
          </p:sp>
          <p:sp>
            <p:nvSpPr>
              <p:cNvPr id="41095" name="Rectangle 236"/>
              <p:cNvSpPr>
                <a:spLocks noChangeArrowheads="1"/>
              </p:cNvSpPr>
              <p:nvPr/>
            </p:nvSpPr>
            <p:spPr bwMode="auto">
              <a:xfrm>
                <a:off x="4614" y="2615"/>
                <a:ext cx="10" cy="637"/>
              </a:xfrm>
              <a:prstGeom prst="rect">
                <a:avLst/>
              </a:prstGeom>
              <a:solidFill>
                <a:srgbClr val="D3D300"/>
              </a:solidFill>
              <a:ln w="9525">
                <a:noFill/>
                <a:miter lim="800000"/>
                <a:headEnd/>
                <a:tailEnd/>
              </a:ln>
            </p:spPr>
            <p:txBody>
              <a:bodyPr/>
              <a:lstStyle/>
              <a:p>
                <a:endParaRPr lang="en-GB">
                  <a:latin typeface="Frutiger 55 Roman"/>
                </a:endParaRPr>
              </a:p>
            </p:txBody>
          </p:sp>
          <p:sp>
            <p:nvSpPr>
              <p:cNvPr id="41096" name="Rectangle 237"/>
              <p:cNvSpPr>
                <a:spLocks noChangeArrowheads="1"/>
              </p:cNvSpPr>
              <p:nvPr/>
            </p:nvSpPr>
            <p:spPr bwMode="auto">
              <a:xfrm>
                <a:off x="4624" y="2615"/>
                <a:ext cx="10" cy="637"/>
              </a:xfrm>
              <a:prstGeom prst="rect">
                <a:avLst/>
              </a:prstGeom>
              <a:solidFill>
                <a:srgbClr val="D1D100"/>
              </a:solidFill>
              <a:ln w="9525">
                <a:noFill/>
                <a:miter lim="800000"/>
                <a:headEnd/>
                <a:tailEnd/>
              </a:ln>
            </p:spPr>
            <p:txBody>
              <a:bodyPr/>
              <a:lstStyle/>
              <a:p>
                <a:endParaRPr lang="en-GB">
                  <a:latin typeface="Frutiger 55 Roman"/>
                </a:endParaRPr>
              </a:p>
            </p:txBody>
          </p:sp>
          <p:sp>
            <p:nvSpPr>
              <p:cNvPr id="41097" name="Rectangle 238"/>
              <p:cNvSpPr>
                <a:spLocks noChangeArrowheads="1"/>
              </p:cNvSpPr>
              <p:nvPr/>
            </p:nvSpPr>
            <p:spPr bwMode="auto">
              <a:xfrm>
                <a:off x="4634" y="2615"/>
                <a:ext cx="11" cy="637"/>
              </a:xfrm>
              <a:prstGeom prst="rect">
                <a:avLst/>
              </a:prstGeom>
              <a:solidFill>
                <a:srgbClr val="D0D000"/>
              </a:solidFill>
              <a:ln w="9525">
                <a:noFill/>
                <a:miter lim="800000"/>
                <a:headEnd/>
                <a:tailEnd/>
              </a:ln>
            </p:spPr>
            <p:txBody>
              <a:bodyPr/>
              <a:lstStyle/>
              <a:p>
                <a:endParaRPr lang="en-GB">
                  <a:latin typeface="Frutiger 55 Roman"/>
                </a:endParaRPr>
              </a:p>
            </p:txBody>
          </p:sp>
          <p:sp>
            <p:nvSpPr>
              <p:cNvPr id="41098" name="Rectangle 239"/>
              <p:cNvSpPr>
                <a:spLocks noChangeArrowheads="1"/>
              </p:cNvSpPr>
              <p:nvPr/>
            </p:nvSpPr>
            <p:spPr bwMode="auto">
              <a:xfrm>
                <a:off x="4645" y="2615"/>
                <a:ext cx="10" cy="637"/>
              </a:xfrm>
              <a:prstGeom prst="rect">
                <a:avLst/>
              </a:prstGeom>
              <a:solidFill>
                <a:srgbClr val="CFCF00"/>
              </a:solidFill>
              <a:ln w="9525">
                <a:noFill/>
                <a:miter lim="800000"/>
                <a:headEnd/>
                <a:tailEnd/>
              </a:ln>
            </p:spPr>
            <p:txBody>
              <a:bodyPr/>
              <a:lstStyle/>
              <a:p>
                <a:endParaRPr lang="en-GB">
                  <a:latin typeface="Frutiger 55 Roman"/>
                </a:endParaRPr>
              </a:p>
            </p:txBody>
          </p:sp>
          <p:sp>
            <p:nvSpPr>
              <p:cNvPr id="41099" name="Rectangle 240"/>
              <p:cNvSpPr>
                <a:spLocks noChangeArrowheads="1"/>
              </p:cNvSpPr>
              <p:nvPr/>
            </p:nvSpPr>
            <p:spPr bwMode="auto">
              <a:xfrm>
                <a:off x="4655" y="2615"/>
                <a:ext cx="10" cy="637"/>
              </a:xfrm>
              <a:prstGeom prst="rect">
                <a:avLst/>
              </a:prstGeom>
              <a:solidFill>
                <a:srgbClr val="CECE00"/>
              </a:solidFill>
              <a:ln w="9525">
                <a:noFill/>
                <a:miter lim="800000"/>
                <a:headEnd/>
                <a:tailEnd/>
              </a:ln>
            </p:spPr>
            <p:txBody>
              <a:bodyPr/>
              <a:lstStyle/>
              <a:p>
                <a:endParaRPr lang="en-GB">
                  <a:latin typeface="Frutiger 55 Roman"/>
                </a:endParaRPr>
              </a:p>
            </p:txBody>
          </p:sp>
          <p:sp>
            <p:nvSpPr>
              <p:cNvPr id="41100" name="Rectangle 241"/>
              <p:cNvSpPr>
                <a:spLocks noChangeArrowheads="1"/>
              </p:cNvSpPr>
              <p:nvPr/>
            </p:nvSpPr>
            <p:spPr bwMode="auto">
              <a:xfrm>
                <a:off x="4665" y="2615"/>
                <a:ext cx="11" cy="637"/>
              </a:xfrm>
              <a:prstGeom prst="rect">
                <a:avLst/>
              </a:prstGeom>
              <a:solidFill>
                <a:srgbClr val="CCCC00"/>
              </a:solidFill>
              <a:ln w="9525">
                <a:noFill/>
                <a:miter lim="800000"/>
                <a:headEnd/>
                <a:tailEnd/>
              </a:ln>
            </p:spPr>
            <p:txBody>
              <a:bodyPr/>
              <a:lstStyle/>
              <a:p>
                <a:endParaRPr lang="en-GB">
                  <a:latin typeface="Frutiger 55 Roman"/>
                </a:endParaRPr>
              </a:p>
            </p:txBody>
          </p:sp>
          <p:sp>
            <p:nvSpPr>
              <p:cNvPr id="41101" name="Rectangle 242"/>
              <p:cNvSpPr>
                <a:spLocks noChangeArrowheads="1"/>
              </p:cNvSpPr>
              <p:nvPr/>
            </p:nvSpPr>
            <p:spPr bwMode="auto">
              <a:xfrm>
                <a:off x="4676" y="2615"/>
                <a:ext cx="10" cy="637"/>
              </a:xfrm>
              <a:prstGeom prst="rect">
                <a:avLst/>
              </a:prstGeom>
              <a:solidFill>
                <a:srgbClr val="CBCB00"/>
              </a:solidFill>
              <a:ln w="9525">
                <a:noFill/>
                <a:miter lim="800000"/>
                <a:headEnd/>
                <a:tailEnd/>
              </a:ln>
            </p:spPr>
            <p:txBody>
              <a:bodyPr/>
              <a:lstStyle/>
              <a:p>
                <a:endParaRPr lang="en-GB">
                  <a:latin typeface="Frutiger 55 Roman"/>
                </a:endParaRPr>
              </a:p>
            </p:txBody>
          </p:sp>
          <p:sp>
            <p:nvSpPr>
              <p:cNvPr id="41102" name="Rectangle 243"/>
              <p:cNvSpPr>
                <a:spLocks noChangeArrowheads="1"/>
              </p:cNvSpPr>
              <p:nvPr/>
            </p:nvSpPr>
            <p:spPr bwMode="auto">
              <a:xfrm>
                <a:off x="4686" y="2615"/>
                <a:ext cx="10" cy="637"/>
              </a:xfrm>
              <a:prstGeom prst="rect">
                <a:avLst/>
              </a:prstGeom>
              <a:solidFill>
                <a:srgbClr val="CACA00"/>
              </a:solidFill>
              <a:ln w="9525">
                <a:noFill/>
                <a:miter lim="800000"/>
                <a:headEnd/>
                <a:tailEnd/>
              </a:ln>
            </p:spPr>
            <p:txBody>
              <a:bodyPr/>
              <a:lstStyle/>
              <a:p>
                <a:endParaRPr lang="en-GB">
                  <a:latin typeface="Frutiger 55 Roman"/>
                </a:endParaRPr>
              </a:p>
            </p:txBody>
          </p:sp>
          <p:sp>
            <p:nvSpPr>
              <p:cNvPr id="41103" name="Rectangle 244"/>
              <p:cNvSpPr>
                <a:spLocks noChangeArrowheads="1"/>
              </p:cNvSpPr>
              <p:nvPr/>
            </p:nvSpPr>
            <p:spPr bwMode="auto">
              <a:xfrm>
                <a:off x="4696" y="2615"/>
                <a:ext cx="10" cy="637"/>
              </a:xfrm>
              <a:prstGeom prst="rect">
                <a:avLst/>
              </a:prstGeom>
              <a:solidFill>
                <a:srgbClr val="C9C900"/>
              </a:solidFill>
              <a:ln w="9525">
                <a:noFill/>
                <a:miter lim="800000"/>
                <a:headEnd/>
                <a:tailEnd/>
              </a:ln>
            </p:spPr>
            <p:txBody>
              <a:bodyPr/>
              <a:lstStyle/>
              <a:p>
                <a:endParaRPr lang="en-GB">
                  <a:latin typeface="Frutiger 55 Roman"/>
                </a:endParaRPr>
              </a:p>
            </p:txBody>
          </p:sp>
          <p:sp>
            <p:nvSpPr>
              <p:cNvPr id="41104" name="Rectangle 245"/>
              <p:cNvSpPr>
                <a:spLocks noChangeArrowheads="1"/>
              </p:cNvSpPr>
              <p:nvPr/>
            </p:nvSpPr>
            <p:spPr bwMode="auto">
              <a:xfrm>
                <a:off x="4706" y="2615"/>
                <a:ext cx="11" cy="637"/>
              </a:xfrm>
              <a:prstGeom prst="rect">
                <a:avLst/>
              </a:prstGeom>
              <a:solidFill>
                <a:srgbClr val="C8C800"/>
              </a:solidFill>
              <a:ln w="9525">
                <a:noFill/>
                <a:miter lim="800000"/>
                <a:headEnd/>
                <a:tailEnd/>
              </a:ln>
            </p:spPr>
            <p:txBody>
              <a:bodyPr/>
              <a:lstStyle/>
              <a:p>
                <a:endParaRPr lang="en-GB">
                  <a:latin typeface="Frutiger 55 Roman"/>
                </a:endParaRPr>
              </a:p>
            </p:txBody>
          </p:sp>
          <p:sp>
            <p:nvSpPr>
              <p:cNvPr id="41105" name="Rectangle 246"/>
              <p:cNvSpPr>
                <a:spLocks noChangeArrowheads="1"/>
              </p:cNvSpPr>
              <p:nvPr/>
            </p:nvSpPr>
            <p:spPr bwMode="auto">
              <a:xfrm>
                <a:off x="4717" y="2615"/>
                <a:ext cx="10" cy="637"/>
              </a:xfrm>
              <a:prstGeom prst="rect">
                <a:avLst/>
              </a:prstGeom>
              <a:solidFill>
                <a:srgbClr val="C7C700"/>
              </a:solidFill>
              <a:ln w="9525">
                <a:noFill/>
                <a:miter lim="800000"/>
                <a:headEnd/>
                <a:tailEnd/>
              </a:ln>
            </p:spPr>
            <p:txBody>
              <a:bodyPr/>
              <a:lstStyle/>
              <a:p>
                <a:endParaRPr lang="en-GB">
                  <a:latin typeface="Frutiger 55 Roman"/>
                </a:endParaRPr>
              </a:p>
            </p:txBody>
          </p:sp>
          <p:sp>
            <p:nvSpPr>
              <p:cNvPr id="41106" name="Rectangle 247"/>
              <p:cNvSpPr>
                <a:spLocks noChangeArrowheads="1"/>
              </p:cNvSpPr>
              <p:nvPr/>
            </p:nvSpPr>
            <p:spPr bwMode="auto">
              <a:xfrm>
                <a:off x="4727" y="2615"/>
                <a:ext cx="10" cy="637"/>
              </a:xfrm>
              <a:prstGeom prst="rect">
                <a:avLst/>
              </a:prstGeom>
              <a:solidFill>
                <a:srgbClr val="C7C700"/>
              </a:solidFill>
              <a:ln w="9525">
                <a:noFill/>
                <a:miter lim="800000"/>
                <a:headEnd/>
                <a:tailEnd/>
              </a:ln>
            </p:spPr>
            <p:txBody>
              <a:bodyPr/>
              <a:lstStyle/>
              <a:p>
                <a:endParaRPr lang="en-GB">
                  <a:latin typeface="Frutiger 55 Roman"/>
                </a:endParaRPr>
              </a:p>
            </p:txBody>
          </p:sp>
          <p:sp>
            <p:nvSpPr>
              <p:cNvPr id="41107" name="Rectangle 248"/>
              <p:cNvSpPr>
                <a:spLocks noChangeArrowheads="1"/>
              </p:cNvSpPr>
              <p:nvPr/>
            </p:nvSpPr>
            <p:spPr bwMode="auto">
              <a:xfrm>
                <a:off x="4737" y="2615"/>
                <a:ext cx="10" cy="637"/>
              </a:xfrm>
              <a:prstGeom prst="rect">
                <a:avLst/>
              </a:prstGeom>
              <a:solidFill>
                <a:srgbClr val="C6C600"/>
              </a:solidFill>
              <a:ln w="9525">
                <a:noFill/>
                <a:miter lim="800000"/>
                <a:headEnd/>
                <a:tailEnd/>
              </a:ln>
            </p:spPr>
            <p:txBody>
              <a:bodyPr/>
              <a:lstStyle/>
              <a:p>
                <a:endParaRPr lang="en-GB">
                  <a:latin typeface="Frutiger 55 Roman"/>
                </a:endParaRPr>
              </a:p>
            </p:txBody>
          </p:sp>
          <p:sp>
            <p:nvSpPr>
              <p:cNvPr id="41108" name="Rectangle 249"/>
              <p:cNvSpPr>
                <a:spLocks noChangeArrowheads="1"/>
              </p:cNvSpPr>
              <p:nvPr/>
            </p:nvSpPr>
            <p:spPr bwMode="auto">
              <a:xfrm>
                <a:off x="4747" y="2615"/>
                <a:ext cx="11" cy="637"/>
              </a:xfrm>
              <a:prstGeom prst="rect">
                <a:avLst/>
              </a:prstGeom>
              <a:solidFill>
                <a:srgbClr val="C5C500"/>
              </a:solidFill>
              <a:ln w="9525">
                <a:noFill/>
                <a:miter lim="800000"/>
                <a:headEnd/>
                <a:tailEnd/>
              </a:ln>
            </p:spPr>
            <p:txBody>
              <a:bodyPr/>
              <a:lstStyle/>
              <a:p>
                <a:endParaRPr lang="en-GB">
                  <a:latin typeface="Frutiger 55 Roman"/>
                </a:endParaRPr>
              </a:p>
            </p:txBody>
          </p:sp>
          <p:sp>
            <p:nvSpPr>
              <p:cNvPr id="41109" name="Rectangle 250"/>
              <p:cNvSpPr>
                <a:spLocks noChangeArrowheads="1"/>
              </p:cNvSpPr>
              <p:nvPr/>
            </p:nvSpPr>
            <p:spPr bwMode="auto">
              <a:xfrm>
                <a:off x="4758" y="2615"/>
                <a:ext cx="10" cy="637"/>
              </a:xfrm>
              <a:prstGeom prst="rect">
                <a:avLst/>
              </a:prstGeom>
              <a:solidFill>
                <a:srgbClr val="C4C400"/>
              </a:solidFill>
              <a:ln w="9525">
                <a:noFill/>
                <a:miter lim="800000"/>
                <a:headEnd/>
                <a:tailEnd/>
              </a:ln>
            </p:spPr>
            <p:txBody>
              <a:bodyPr/>
              <a:lstStyle/>
              <a:p>
                <a:endParaRPr lang="en-GB">
                  <a:latin typeface="Frutiger 55 Roman"/>
                </a:endParaRPr>
              </a:p>
            </p:txBody>
          </p:sp>
          <p:sp>
            <p:nvSpPr>
              <p:cNvPr id="41110" name="Rectangle 251"/>
              <p:cNvSpPr>
                <a:spLocks noChangeArrowheads="1"/>
              </p:cNvSpPr>
              <p:nvPr/>
            </p:nvSpPr>
            <p:spPr bwMode="auto">
              <a:xfrm>
                <a:off x="4768" y="2615"/>
                <a:ext cx="10" cy="637"/>
              </a:xfrm>
              <a:prstGeom prst="rect">
                <a:avLst/>
              </a:prstGeom>
              <a:solidFill>
                <a:srgbClr val="C4C400"/>
              </a:solidFill>
              <a:ln w="9525">
                <a:noFill/>
                <a:miter lim="800000"/>
                <a:headEnd/>
                <a:tailEnd/>
              </a:ln>
            </p:spPr>
            <p:txBody>
              <a:bodyPr/>
              <a:lstStyle/>
              <a:p>
                <a:endParaRPr lang="en-GB">
                  <a:latin typeface="Frutiger 55 Roman"/>
                </a:endParaRPr>
              </a:p>
            </p:txBody>
          </p:sp>
          <p:sp>
            <p:nvSpPr>
              <p:cNvPr id="41111" name="Rectangle 252"/>
              <p:cNvSpPr>
                <a:spLocks noChangeArrowheads="1"/>
              </p:cNvSpPr>
              <p:nvPr/>
            </p:nvSpPr>
            <p:spPr bwMode="auto">
              <a:xfrm>
                <a:off x="4778" y="2615"/>
                <a:ext cx="11" cy="637"/>
              </a:xfrm>
              <a:prstGeom prst="rect">
                <a:avLst/>
              </a:prstGeom>
              <a:solidFill>
                <a:srgbClr val="C3C300"/>
              </a:solidFill>
              <a:ln w="9525">
                <a:noFill/>
                <a:miter lim="800000"/>
                <a:headEnd/>
                <a:tailEnd/>
              </a:ln>
            </p:spPr>
            <p:txBody>
              <a:bodyPr/>
              <a:lstStyle/>
              <a:p>
                <a:endParaRPr lang="en-GB">
                  <a:latin typeface="Frutiger 55 Roman"/>
                </a:endParaRPr>
              </a:p>
            </p:txBody>
          </p:sp>
          <p:sp>
            <p:nvSpPr>
              <p:cNvPr id="41112" name="Rectangle 253"/>
              <p:cNvSpPr>
                <a:spLocks noChangeArrowheads="1"/>
              </p:cNvSpPr>
              <p:nvPr/>
            </p:nvSpPr>
            <p:spPr bwMode="auto">
              <a:xfrm>
                <a:off x="4789" y="2615"/>
                <a:ext cx="10" cy="637"/>
              </a:xfrm>
              <a:prstGeom prst="rect">
                <a:avLst/>
              </a:prstGeom>
              <a:solidFill>
                <a:srgbClr val="C3C300"/>
              </a:solidFill>
              <a:ln w="9525">
                <a:noFill/>
                <a:miter lim="800000"/>
                <a:headEnd/>
                <a:tailEnd/>
              </a:ln>
            </p:spPr>
            <p:txBody>
              <a:bodyPr/>
              <a:lstStyle/>
              <a:p>
                <a:endParaRPr lang="en-GB">
                  <a:latin typeface="Frutiger 55 Roman"/>
                </a:endParaRPr>
              </a:p>
            </p:txBody>
          </p:sp>
          <p:sp>
            <p:nvSpPr>
              <p:cNvPr id="41113" name="Rectangle 254"/>
              <p:cNvSpPr>
                <a:spLocks noChangeArrowheads="1"/>
              </p:cNvSpPr>
              <p:nvPr/>
            </p:nvSpPr>
            <p:spPr bwMode="auto">
              <a:xfrm>
                <a:off x="4799" y="2615"/>
                <a:ext cx="10" cy="637"/>
              </a:xfrm>
              <a:prstGeom prst="rect">
                <a:avLst/>
              </a:prstGeom>
              <a:solidFill>
                <a:srgbClr val="C3C300"/>
              </a:solidFill>
              <a:ln w="9525">
                <a:noFill/>
                <a:miter lim="800000"/>
                <a:headEnd/>
                <a:tailEnd/>
              </a:ln>
            </p:spPr>
            <p:txBody>
              <a:bodyPr/>
              <a:lstStyle/>
              <a:p>
                <a:endParaRPr lang="en-GB">
                  <a:latin typeface="Frutiger 55 Roman"/>
                </a:endParaRPr>
              </a:p>
            </p:txBody>
          </p:sp>
          <p:sp>
            <p:nvSpPr>
              <p:cNvPr id="41114" name="Rectangle 255"/>
              <p:cNvSpPr>
                <a:spLocks noChangeArrowheads="1"/>
              </p:cNvSpPr>
              <p:nvPr/>
            </p:nvSpPr>
            <p:spPr bwMode="auto">
              <a:xfrm>
                <a:off x="4809" y="2615"/>
                <a:ext cx="10" cy="637"/>
              </a:xfrm>
              <a:prstGeom prst="rect">
                <a:avLst/>
              </a:prstGeom>
              <a:solidFill>
                <a:srgbClr val="C2C200"/>
              </a:solidFill>
              <a:ln w="9525">
                <a:noFill/>
                <a:miter lim="800000"/>
                <a:headEnd/>
                <a:tailEnd/>
              </a:ln>
            </p:spPr>
            <p:txBody>
              <a:bodyPr/>
              <a:lstStyle/>
              <a:p>
                <a:endParaRPr lang="en-GB">
                  <a:latin typeface="Frutiger 55 Roman"/>
                </a:endParaRPr>
              </a:p>
            </p:txBody>
          </p:sp>
          <p:sp>
            <p:nvSpPr>
              <p:cNvPr id="41115" name="Rectangle 256"/>
              <p:cNvSpPr>
                <a:spLocks noChangeArrowheads="1"/>
              </p:cNvSpPr>
              <p:nvPr/>
            </p:nvSpPr>
            <p:spPr bwMode="auto">
              <a:xfrm>
                <a:off x="4819" y="2615"/>
                <a:ext cx="11" cy="637"/>
              </a:xfrm>
              <a:prstGeom prst="rect">
                <a:avLst/>
              </a:prstGeom>
              <a:solidFill>
                <a:srgbClr val="C2C200"/>
              </a:solidFill>
              <a:ln w="9525">
                <a:noFill/>
                <a:miter lim="800000"/>
                <a:headEnd/>
                <a:tailEnd/>
              </a:ln>
            </p:spPr>
            <p:txBody>
              <a:bodyPr/>
              <a:lstStyle/>
              <a:p>
                <a:endParaRPr lang="en-GB">
                  <a:latin typeface="Frutiger 55 Roman"/>
                </a:endParaRPr>
              </a:p>
            </p:txBody>
          </p:sp>
          <p:sp>
            <p:nvSpPr>
              <p:cNvPr id="41116" name="Rectangle 257"/>
              <p:cNvSpPr>
                <a:spLocks noChangeArrowheads="1"/>
              </p:cNvSpPr>
              <p:nvPr/>
            </p:nvSpPr>
            <p:spPr bwMode="auto">
              <a:xfrm>
                <a:off x="4830" y="2615"/>
                <a:ext cx="10" cy="637"/>
              </a:xfrm>
              <a:prstGeom prst="rect">
                <a:avLst/>
              </a:prstGeom>
              <a:solidFill>
                <a:srgbClr val="C2C200"/>
              </a:solidFill>
              <a:ln w="9525">
                <a:noFill/>
                <a:miter lim="800000"/>
                <a:headEnd/>
                <a:tailEnd/>
              </a:ln>
            </p:spPr>
            <p:txBody>
              <a:bodyPr/>
              <a:lstStyle/>
              <a:p>
                <a:endParaRPr lang="en-GB">
                  <a:latin typeface="Frutiger 55 Roman"/>
                </a:endParaRPr>
              </a:p>
            </p:txBody>
          </p:sp>
        </p:grpSp>
        <p:sp>
          <p:nvSpPr>
            <p:cNvPr id="40970" name="Rectangle 259"/>
            <p:cNvSpPr>
              <a:spLocks noChangeArrowheads="1"/>
            </p:cNvSpPr>
            <p:nvPr/>
          </p:nvSpPr>
          <p:spPr bwMode="auto">
            <a:xfrm>
              <a:off x="3566" y="2615"/>
              <a:ext cx="1274" cy="637"/>
            </a:xfrm>
            <a:prstGeom prst="rect">
              <a:avLst/>
            </a:prstGeom>
            <a:noFill/>
            <a:ln w="9525">
              <a:noFill/>
              <a:miter lim="800000"/>
              <a:headEnd/>
              <a:tailEnd/>
            </a:ln>
          </p:spPr>
          <p:txBody>
            <a:bodyPr/>
            <a:lstStyle/>
            <a:p>
              <a:endParaRPr lang="en-GB">
                <a:latin typeface="Frutiger 55 Roman"/>
              </a:endParaRPr>
            </a:p>
          </p:txBody>
        </p:sp>
        <p:sp>
          <p:nvSpPr>
            <p:cNvPr id="40971" name="Line 260"/>
            <p:cNvSpPr>
              <a:spLocks noChangeShapeType="1"/>
            </p:cNvSpPr>
            <p:nvPr/>
          </p:nvSpPr>
          <p:spPr bwMode="auto">
            <a:xfrm>
              <a:off x="1141" y="1248"/>
              <a:ext cx="1" cy="2004"/>
            </a:xfrm>
            <a:prstGeom prst="line">
              <a:avLst/>
            </a:prstGeom>
            <a:noFill/>
            <a:ln w="15875">
              <a:solidFill>
                <a:schemeClr val="tx1"/>
              </a:solidFill>
              <a:round/>
              <a:headEnd/>
              <a:tailEnd/>
            </a:ln>
          </p:spPr>
          <p:txBody>
            <a:bodyPr/>
            <a:lstStyle/>
            <a:p>
              <a:endParaRPr lang="en-GB">
                <a:latin typeface="Frutiger 55 Roman"/>
              </a:endParaRPr>
            </a:p>
          </p:txBody>
        </p:sp>
        <p:sp>
          <p:nvSpPr>
            <p:cNvPr id="40972" name="Line 261"/>
            <p:cNvSpPr>
              <a:spLocks noChangeShapeType="1"/>
            </p:cNvSpPr>
            <p:nvPr/>
          </p:nvSpPr>
          <p:spPr bwMode="auto">
            <a:xfrm>
              <a:off x="1100" y="3252"/>
              <a:ext cx="41" cy="1"/>
            </a:xfrm>
            <a:prstGeom prst="line">
              <a:avLst/>
            </a:prstGeom>
            <a:noFill/>
            <a:ln w="15875">
              <a:solidFill>
                <a:schemeClr val="tx1"/>
              </a:solidFill>
              <a:round/>
              <a:headEnd/>
              <a:tailEnd/>
            </a:ln>
          </p:spPr>
          <p:txBody>
            <a:bodyPr/>
            <a:lstStyle/>
            <a:p>
              <a:endParaRPr lang="en-GB">
                <a:latin typeface="Frutiger 55 Roman"/>
              </a:endParaRPr>
            </a:p>
          </p:txBody>
        </p:sp>
        <p:sp>
          <p:nvSpPr>
            <p:cNvPr id="40973" name="Line 262"/>
            <p:cNvSpPr>
              <a:spLocks noChangeShapeType="1"/>
            </p:cNvSpPr>
            <p:nvPr/>
          </p:nvSpPr>
          <p:spPr bwMode="auto">
            <a:xfrm>
              <a:off x="1100" y="2851"/>
              <a:ext cx="41" cy="1"/>
            </a:xfrm>
            <a:prstGeom prst="line">
              <a:avLst/>
            </a:prstGeom>
            <a:noFill/>
            <a:ln w="15875">
              <a:solidFill>
                <a:schemeClr val="tx1"/>
              </a:solidFill>
              <a:round/>
              <a:headEnd/>
              <a:tailEnd/>
            </a:ln>
          </p:spPr>
          <p:txBody>
            <a:bodyPr/>
            <a:lstStyle/>
            <a:p>
              <a:endParaRPr lang="en-GB">
                <a:latin typeface="Frutiger 55 Roman"/>
              </a:endParaRPr>
            </a:p>
          </p:txBody>
        </p:sp>
        <p:sp>
          <p:nvSpPr>
            <p:cNvPr id="40974" name="Line 263"/>
            <p:cNvSpPr>
              <a:spLocks noChangeShapeType="1"/>
            </p:cNvSpPr>
            <p:nvPr/>
          </p:nvSpPr>
          <p:spPr bwMode="auto">
            <a:xfrm>
              <a:off x="1100" y="2450"/>
              <a:ext cx="41" cy="1"/>
            </a:xfrm>
            <a:prstGeom prst="line">
              <a:avLst/>
            </a:prstGeom>
            <a:noFill/>
            <a:ln w="15875">
              <a:solidFill>
                <a:schemeClr val="tx1"/>
              </a:solidFill>
              <a:round/>
              <a:headEnd/>
              <a:tailEnd/>
            </a:ln>
          </p:spPr>
          <p:txBody>
            <a:bodyPr/>
            <a:lstStyle/>
            <a:p>
              <a:endParaRPr lang="en-GB">
                <a:latin typeface="Frutiger 55 Roman"/>
              </a:endParaRPr>
            </a:p>
          </p:txBody>
        </p:sp>
        <p:sp>
          <p:nvSpPr>
            <p:cNvPr id="40975" name="Line 264"/>
            <p:cNvSpPr>
              <a:spLocks noChangeShapeType="1"/>
            </p:cNvSpPr>
            <p:nvPr/>
          </p:nvSpPr>
          <p:spPr bwMode="auto">
            <a:xfrm>
              <a:off x="1100" y="2049"/>
              <a:ext cx="41" cy="1"/>
            </a:xfrm>
            <a:prstGeom prst="line">
              <a:avLst/>
            </a:prstGeom>
            <a:noFill/>
            <a:ln w="15875">
              <a:solidFill>
                <a:schemeClr val="tx1"/>
              </a:solidFill>
              <a:round/>
              <a:headEnd/>
              <a:tailEnd/>
            </a:ln>
          </p:spPr>
          <p:txBody>
            <a:bodyPr/>
            <a:lstStyle/>
            <a:p>
              <a:endParaRPr lang="en-GB">
                <a:latin typeface="Frutiger 55 Roman"/>
              </a:endParaRPr>
            </a:p>
          </p:txBody>
        </p:sp>
        <p:sp>
          <p:nvSpPr>
            <p:cNvPr id="40976" name="Line 265"/>
            <p:cNvSpPr>
              <a:spLocks noChangeShapeType="1"/>
            </p:cNvSpPr>
            <p:nvPr/>
          </p:nvSpPr>
          <p:spPr bwMode="auto">
            <a:xfrm>
              <a:off x="1100" y="1649"/>
              <a:ext cx="41" cy="1"/>
            </a:xfrm>
            <a:prstGeom prst="line">
              <a:avLst/>
            </a:prstGeom>
            <a:noFill/>
            <a:ln w="15875">
              <a:solidFill>
                <a:schemeClr val="tx1"/>
              </a:solidFill>
              <a:round/>
              <a:headEnd/>
              <a:tailEnd/>
            </a:ln>
          </p:spPr>
          <p:txBody>
            <a:bodyPr/>
            <a:lstStyle/>
            <a:p>
              <a:endParaRPr lang="en-GB">
                <a:latin typeface="Frutiger 55 Roman"/>
              </a:endParaRPr>
            </a:p>
          </p:txBody>
        </p:sp>
        <p:sp>
          <p:nvSpPr>
            <p:cNvPr id="40977" name="Line 266"/>
            <p:cNvSpPr>
              <a:spLocks noChangeShapeType="1"/>
            </p:cNvSpPr>
            <p:nvPr/>
          </p:nvSpPr>
          <p:spPr bwMode="auto">
            <a:xfrm>
              <a:off x="1100" y="1248"/>
              <a:ext cx="41" cy="1"/>
            </a:xfrm>
            <a:prstGeom prst="line">
              <a:avLst/>
            </a:prstGeom>
            <a:noFill/>
            <a:ln w="15875">
              <a:solidFill>
                <a:schemeClr val="tx1"/>
              </a:solidFill>
              <a:round/>
              <a:headEnd/>
              <a:tailEnd/>
            </a:ln>
          </p:spPr>
          <p:txBody>
            <a:bodyPr/>
            <a:lstStyle/>
            <a:p>
              <a:endParaRPr lang="en-GB">
                <a:latin typeface="Frutiger 55 Roman"/>
              </a:endParaRPr>
            </a:p>
          </p:txBody>
        </p:sp>
        <p:sp>
          <p:nvSpPr>
            <p:cNvPr id="40978" name="Line 267"/>
            <p:cNvSpPr>
              <a:spLocks noChangeShapeType="1"/>
            </p:cNvSpPr>
            <p:nvPr/>
          </p:nvSpPr>
          <p:spPr bwMode="auto">
            <a:xfrm>
              <a:off x="1141" y="3252"/>
              <a:ext cx="4079" cy="1"/>
            </a:xfrm>
            <a:prstGeom prst="line">
              <a:avLst/>
            </a:prstGeom>
            <a:noFill/>
            <a:ln w="15875">
              <a:solidFill>
                <a:schemeClr val="tx1"/>
              </a:solidFill>
              <a:round/>
              <a:headEnd/>
              <a:tailEnd/>
            </a:ln>
          </p:spPr>
          <p:txBody>
            <a:bodyPr/>
            <a:lstStyle/>
            <a:p>
              <a:endParaRPr lang="en-GB">
                <a:latin typeface="Frutiger 55 Roman"/>
              </a:endParaRPr>
            </a:p>
          </p:txBody>
        </p:sp>
        <p:sp>
          <p:nvSpPr>
            <p:cNvPr id="40979" name="Line 268"/>
            <p:cNvSpPr>
              <a:spLocks noChangeShapeType="1"/>
            </p:cNvSpPr>
            <p:nvPr/>
          </p:nvSpPr>
          <p:spPr bwMode="auto">
            <a:xfrm flipV="1">
              <a:off x="1141" y="3252"/>
              <a:ext cx="1" cy="41"/>
            </a:xfrm>
            <a:prstGeom prst="line">
              <a:avLst/>
            </a:prstGeom>
            <a:noFill/>
            <a:ln w="15875">
              <a:solidFill>
                <a:schemeClr val="tx1"/>
              </a:solidFill>
              <a:round/>
              <a:headEnd/>
              <a:tailEnd/>
            </a:ln>
          </p:spPr>
          <p:txBody>
            <a:bodyPr/>
            <a:lstStyle/>
            <a:p>
              <a:endParaRPr lang="en-GB">
                <a:latin typeface="Frutiger 55 Roman"/>
              </a:endParaRPr>
            </a:p>
          </p:txBody>
        </p:sp>
        <p:sp>
          <p:nvSpPr>
            <p:cNvPr id="40980" name="Line 269"/>
            <p:cNvSpPr>
              <a:spLocks noChangeShapeType="1"/>
            </p:cNvSpPr>
            <p:nvPr/>
          </p:nvSpPr>
          <p:spPr bwMode="auto">
            <a:xfrm flipV="1">
              <a:off x="3186" y="3252"/>
              <a:ext cx="1" cy="41"/>
            </a:xfrm>
            <a:prstGeom prst="line">
              <a:avLst/>
            </a:prstGeom>
            <a:noFill/>
            <a:ln w="15875">
              <a:solidFill>
                <a:schemeClr val="tx1"/>
              </a:solidFill>
              <a:round/>
              <a:headEnd/>
              <a:tailEnd/>
            </a:ln>
          </p:spPr>
          <p:txBody>
            <a:bodyPr/>
            <a:lstStyle/>
            <a:p>
              <a:endParaRPr lang="en-GB">
                <a:latin typeface="Frutiger 55 Roman"/>
              </a:endParaRPr>
            </a:p>
          </p:txBody>
        </p:sp>
        <p:sp>
          <p:nvSpPr>
            <p:cNvPr id="40981" name="Line 270"/>
            <p:cNvSpPr>
              <a:spLocks noChangeShapeType="1"/>
            </p:cNvSpPr>
            <p:nvPr/>
          </p:nvSpPr>
          <p:spPr bwMode="auto">
            <a:xfrm flipV="1">
              <a:off x="5220" y="3252"/>
              <a:ext cx="1" cy="41"/>
            </a:xfrm>
            <a:prstGeom prst="line">
              <a:avLst/>
            </a:prstGeom>
            <a:noFill/>
            <a:ln w="15875">
              <a:solidFill>
                <a:schemeClr val="tx1"/>
              </a:solidFill>
              <a:round/>
              <a:headEnd/>
              <a:tailEnd/>
            </a:ln>
          </p:spPr>
          <p:txBody>
            <a:bodyPr/>
            <a:lstStyle/>
            <a:p>
              <a:endParaRPr lang="en-GB">
                <a:latin typeface="Frutiger 55 Roman"/>
              </a:endParaRPr>
            </a:p>
          </p:txBody>
        </p:sp>
        <p:sp>
          <p:nvSpPr>
            <p:cNvPr id="40982" name="Rectangle 271"/>
            <p:cNvSpPr>
              <a:spLocks noChangeArrowheads="1"/>
            </p:cNvSpPr>
            <p:nvPr/>
          </p:nvSpPr>
          <p:spPr bwMode="auto">
            <a:xfrm>
              <a:off x="2076" y="1608"/>
              <a:ext cx="153" cy="165"/>
            </a:xfrm>
            <a:prstGeom prst="rect">
              <a:avLst/>
            </a:prstGeom>
            <a:noFill/>
            <a:ln w="9525">
              <a:noFill/>
              <a:miter lim="800000"/>
              <a:headEnd/>
              <a:tailEnd/>
            </a:ln>
          </p:spPr>
          <p:txBody>
            <a:bodyPr wrap="none" lIns="0" tIns="0" rIns="0" bIns="0">
              <a:spAutoFit/>
            </a:bodyPr>
            <a:lstStyle/>
            <a:p>
              <a:r>
                <a:rPr lang="en-GB" sz="1700" b="1">
                  <a:latin typeface="Frutiger 55 Roman"/>
                </a:rPr>
                <a:t>71</a:t>
              </a:r>
              <a:endParaRPr lang="en-GB">
                <a:latin typeface="Frutiger 55 Roman"/>
              </a:endParaRPr>
            </a:p>
          </p:txBody>
        </p:sp>
        <p:sp>
          <p:nvSpPr>
            <p:cNvPr id="40983" name="Rectangle 272"/>
            <p:cNvSpPr>
              <a:spLocks noChangeArrowheads="1"/>
            </p:cNvSpPr>
            <p:nvPr/>
          </p:nvSpPr>
          <p:spPr bwMode="auto">
            <a:xfrm>
              <a:off x="4131" y="2389"/>
              <a:ext cx="153" cy="165"/>
            </a:xfrm>
            <a:prstGeom prst="rect">
              <a:avLst/>
            </a:prstGeom>
            <a:noFill/>
            <a:ln w="9525">
              <a:noFill/>
              <a:miter lim="800000"/>
              <a:headEnd/>
              <a:tailEnd/>
            </a:ln>
          </p:spPr>
          <p:txBody>
            <a:bodyPr wrap="none" lIns="0" tIns="0" rIns="0" bIns="0">
              <a:spAutoFit/>
            </a:bodyPr>
            <a:lstStyle/>
            <a:p>
              <a:r>
                <a:rPr lang="en-GB" sz="1700" b="1">
                  <a:latin typeface="Frutiger 55 Roman"/>
                </a:rPr>
                <a:t>32</a:t>
              </a:r>
              <a:endParaRPr lang="en-GB">
                <a:latin typeface="Frutiger 55 Roman"/>
              </a:endParaRPr>
            </a:p>
          </p:txBody>
        </p:sp>
        <p:sp>
          <p:nvSpPr>
            <p:cNvPr id="40984" name="Rectangle 273"/>
            <p:cNvSpPr>
              <a:spLocks noChangeArrowheads="1"/>
            </p:cNvSpPr>
            <p:nvPr/>
          </p:nvSpPr>
          <p:spPr bwMode="auto">
            <a:xfrm>
              <a:off x="967" y="3169"/>
              <a:ext cx="71" cy="154"/>
            </a:xfrm>
            <a:prstGeom prst="rect">
              <a:avLst/>
            </a:prstGeom>
            <a:noFill/>
            <a:ln w="9525">
              <a:noFill/>
              <a:miter lim="800000"/>
              <a:headEnd/>
              <a:tailEnd/>
            </a:ln>
          </p:spPr>
          <p:txBody>
            <a:bodyPr wrap="none" lIns="0" tIns="0" rIns="0" bIns="0">
              <a:spAutoFit/>
            </a:bodyPr>
            <a:lstStyle/>
            <a:p>
              <a:r>
                <a:rPr lang="en-GB" sz="1600" b="1">
                  <a:latin typeface="Frutiger 55 Roman"/>
                </a:rPr>
                <a:t>0</a:t>
              </a:r>
            </a:p>
          </p:txBody>
        </p:sp>
        <p:sp>
          <p:nvSpPr>
            <p:cNvPr id="40985" name="Rectangle 274"/>
            <p:cNvSpPr>
              <a:spLocks noChangeArrowheads="1"/>
            </p:cNvSpPr>
            <p:nvPr/>
          </p:nvSpPr>
          <p:spPr bwMode="auto">
            <a:xfrm>
              <a:off x="895" y="2769"/>
              <a:ext cx="142" cy="154"/>
            </a:xfrm>
            <a:prstGeom prst="rect">
              <a:avLst/>
            </a:prstGeom>
            <a:noFill/>
            <a:ln w="9525">
              <a:noFill/>
              <a:miter lim="800000"/>
              <a:headEnd/>
              <a:tailEnd/>
            </a:ln>
          </p:spPr>
          <p:txBody>
            <a:bodyPr wrap="none" lIns="0" tIns="0" rIns="0" bIns="0">
              <a:spAutoFit/>
            </a:bodyPr>
            <a:lstStyle/>
            <a:p>
              <a:r>
                <a:rPr lang="en-GB" sz="1600" b="1">
                  <a:latin typeface="Frutiger 55 Roman"/>
                </a:rPr>
                <a:t>20</a:t>
              </a:r>
            </a:p>
          </p:txBody>
        </p:sp>
        <p:sp>
          <p:nvSpPr>
            <p:cNvPr id="40986" name="Rectangle 275"/>
            <p:cNvSpPr>
              <a:spLocks noChangeArrowheads="1"/>
            </p:cNvSpPr>
            <p:nvPr/>
          </p:nvSpPr>
          <p:spPr bwMode="auto">
            <a:xfrm>
              <a:off x="895" y="2368"/>
              <a:ext cx="142" cy="154"/>
            </a:xfrm>
            <a:prstGeom prst="rect">
              <a:avLst/>
            </a:prstGeom>
            <a:noFill/>
            <a:ln w="9525">
              <a:noFill/>
              <a:miter lim="800000"/>
              <a:headEnd/>
              <a:tailEnd/>
            </a:ln>
          </p:spPr>
          <p:txBody>
            <a:bodyPr wrap="none" lIns="0" tIns="0" rIns="0" bIns="0">
              <a:spAutoFit/>
            </a:bodyPr>
            <a:lstStyle/>
            <a:p>
              <a:r>
                <a:rPr lang="en-GB" sz="1600" b="1">
                  <a:latin typeface="Frutiger 55 Roman"/>
                </a:rPr>
                <a:t>40</a:t>
              </a:r>
            </a:p>
          </p:txBody>
        </p:sp>
        <p:sp>
          <p:nvSpPr>
            <p:cNvPr id="40987" name="Rectangle 276"/>
            <p:cNvSpPr>
              <a:spLocks noChangeArrowheads="1"/>
            </p:cNvSpPr>
            <p:nvPr/>
          </p:nvSpPr>
          <p:spPr bwMode="auto">
            <a:xfrm>
              <a:off x="895" y="1967"/>
              <a:ext cx="142" cy="154"/>
            </a:xfrm>
            <a:prstGeom prst="rect">
              <a:avLst/>
            </a:prstGeom>
            <a:noFill/>
            <a:ln w="9525">
              <a:noFill/>
              <a:miter lim="800000"/>
              <a:headEnd/>
              <a:tailEnd/>
            </a:ln>
          </p:spPr>
          <p:txBody>
            <a:bodyPr wrap="none" lIns="0" tIns="0" rIns="0" bIns="0">
              <a:spAutoFit/>
            </a:bodyPr>
            <a:lstStyle/>
            <a:p>
              <a:r>
                <a:rPr lang="en-GB" sz="1600" b="1">
                  <a:latin typeface="Frutiger 55 Roman"/>
                </a:rPr>
                <a:t>60</a:t>
              </a:r>
            </a:p>
          </p:txBody>
        </p:sp>
        <p:sp>
          <p:nvSpPr>
            <p:cNvPr id="40988" name="Rectangle 277"/>
            <p:cNvSpPr>
              <a:spLocks noChangeArrowheads="1"/>
            </p:cNvSpPr>
            <p:nvPr/>
          </p:nvSpPr>
          <p:spPr bwMode="auto">
            <a:xfrm>
              <a:off x="895" y="1567"/>
              <a:ext cx="142" cy="154"/>
            </a:xfrm>
            <a:prstGeom prst="rect">
              <a:avLst/>
            </a:prstGeom>
            <a:noFill/>
            <a:ln w="9525">
              <a:noFill/>
              <a:miter lim="800000"/>
              <a:headEnd/>
              <a:tailEnd/>
            </a:ln>
          </p:spPr>
          <p:txBody>
            <a:bodyPr wrap="none" lIns="0" tIns="0" rIns="0" bIns="0">
              <a:spAutoFit/>
            </a:bodyPr>
            <a:lstStyle/>
            <a:p>
              <a:r>
                <a:rPr lang="en-GB" sz="1600" b="1">
                  <a:latin typeface="Frutiger 55 Roman"/>
                </a:rPr>
                <a:t>80</a:t>
              </a:r>
            </a:p>
          </p:txBody>
        </p:sp>
        <p:sp>
          <p:nvSpPr>
            <p:cNvPr id="40989" name="Rectangle 278"/>
            <p:cNvSpPr>
              <a:spLocks noChangeArrowheads="1"/>
            </p:cNvSpPr>
            <p:nvPr/>
          </p:nvSpPr>
          <p:spPr bwMode="auto">
            <a:xfrm>
              <a:off x="823" y="1166"/>
              <a:ext cx="213" cy="154"/>
            </a:xfrm>
            <a:prstGeom prst="rect">
              <a:avLst/>
            </a:prstGeom>
            <a:noFill/>
            <a:ln w="9525">
              <a:noFill/>
              <a:miter lim="800000"/>
              <a:headEnd/>
              <a:tailEnd/>
            </a:ln>
          </p:spPr>
          <p:txBody>
            <a:bodyPr wrap="none" lIns="0" tIns="0" rIns="0" bIns="0">
              <a:spAutoFit/>
            </a:bodyPr>
            <a:lstStyle/>
            <a:p>
              <a:r>
                <a:rPr lang="en-GB" sz="1600" b="1">
                  <a:latin typeface="Frutiger 55 Roman"/>
                </a:rPr>
                <a:t>100</a:t>
              </a:r>
            </a:p>
          </p:txBody>
        </p:sp>
        <p:sp>
          <p:nvSpPr>
            <p:cNvPr id="40990" name="Rectangle 281"/>
            <p:cNvSpPr>
              <a:spLocks noChangeArrowheads="1"/>
            </p:cNvSpPr>
            <p:nvPr/>
          </p:nvSpPr>
          <p:spPr bwMode="auto">
            <a:xfrm rot="16200000">
              <a:off x="-323" y="2107"/>
              <a:ext cx="1995" cy="155"/>
            </a:xfrm>
            <a:prstGeom prst="rect">
              <a:avLst/>
            </a:prstGeom>
            <a:noFill/>
            <a:ln w="9525">
              <a:noFill/>
              <a:miter lim="800000"/>
              <a:headEnd/>
              <a:tailEnd/>
            </a:ln>
          </p:spPr>
          <p:txBody>
            <a:bodyPr wrap="square" lIns="0" tIns="0" rIns="0" bIns="0">
              <a:spAutoFit/>
            </a:bodyPr>
            <a:lstStyle/>
            <a:p>
              <a:pPr algn="ctr"/>
              <a:r>
                <a:rPr lang="it-IT" sz="1600" dirty="0" err="1" smtClean="0"/>
                <a:t>Ipogonadici</a:t>
              </a:r>
              <a:r>
                <a:rPr lang="it-IT" sz="1600" dirty="0" smtClean="0"/>
                <a:t>(%)</a:t>
              </a:r>
              <a:endParaRPr lang="it-IT" sz="1600" dirty="0"/>
            </a:p>
          </p:txBody>
        </p:sp>
        <p:sp>
          <p:nvSpPr>
            <p:cNvPr id="40991" name="Text Box 6"/>
            <p:cNvSpPr txBox="1">
              <a:spLocks noChangeArrowheads="1"/>
            </p:cNvSpPr>
            <p:nvPr/>
          </p:nvSpPr>
          <p:spPr bwMode="auto">
            <a:xfrm>
              <a:off x="1440" y="3312"/>
              <a:ext cx="1754" cy="213"/>
            </a:xfrm>
            <a:prstGeom prst="rect">
              <a:avLst/>
            </a:prstGeom>
            <a:noFill/>
            <a:ln w="9525">
              <a:noFill/>
              <a:miter lim="800000"/>
              <a:headEnd/>
              <a:tailEnd/>
            </a:ln>
          </p:spPr>
          <p:txBody>
            <a:bodyPr wrap="none">
              <a:spAutoFit/>
            </a:bodyPr>
            <a:lstStyle/>
            <a:p>
              <a:r>
                <a:rPr lang="it-IT" sz="1600" dirty="0" smtClean="0"/>
                <a:t>Soggetti con frattura all’anca</a:t>
              </a:r>
              <a:endParaRPr lang="it-IT" sz="1600" dirty="0"/>
            </a:p>
          </p:txBody>
        </p:sp>
        <p:sp>
          <p:nvSpPr>
            <p:cNvPr id="40992" name="Text Box 7"/>
            <p:cNvSpPr txBox="1">
              <a:spLocks noChangeArrowheads="1"/>
            </p:cNvSpPr>
            <p:nvPr/>
          </p:nvSpPr>
          <p:spPr bwMode="auto">
            <a:xfrm>
              <a:off x="3495" y="3319"/>
              <a:ext cx="1530" cy="213"/>
            </a:xfrm>
            <a:prstGeom prst="rect">
              <a:avLst/>
            </a:prstGeom>
            <a:noFill/>
            <a:ln w="9525">
              <a:noFill/>
              <a:miter lim="800000"/>
              <a:headEnd/>
              <a:tailEnd/>
            </a:ln>
          </p:spPr>
          <p:txBody>
            <a:bodyPr wrap="none">
              <a:spAutoFit/>
            </a:bodyPr>
            <a:lstStyle/>
            <a:p>
              <a:r>
                <a:rPr lang="it-IT" sz="1600" dirty="0" smtClean="0"/>
                <a:t>Controlli con età similare</a:t>
              </a:r>
              <a:endParaRPr lang="en-GB" sz="1600" b="1" dirty="0">
                <a:latin typeface="Frutiger 55 Roman"/>
                <a:ea typeface="Batang"/>
                <a:cs typeface="Batang"/>
              </a:endParaRPr>
            </a:p>
          </p:txBody>
        </p:sp>
      </p:grpSp>
      <p:sp>
        <p:nvSpPr>
          <p:cNvPr id="40965" name="Rectangle 3"/>
          <p:cNvSpPr>
            <a:spLocks noChangeArrowheads="1"/>
          </p:cNvSpPr>
          <p:nvPr/>
        </p:nvSpPr>
        <p:spPr bwMode="auto">
          <a:xfrm>
            <a:off x="100013" y="6375400"/>
            <a:ext cx="3305713" cy="261610"/>
          </a:xfrm>
          <a:prstGeom prst="rect">
            <a:avLst/>
          </a:prstGeom>
          <a:noFill/>
          <a:ln w="9525" algn="ctr">
            <a:noFill/>
            <a:miter lim="800000"/>
            <a:headEnd/>
            <a:tailEnd/>
          </a:ln>
        </p:spPr>
        <p:txBody>
          <a:bodyPr wrap="none">
            <a:spAutoFit/>
          </a:bodyPr>
          <a:lstStyle/>
          <a:p>
            <a:pPr marL="227013" indent="-227013"/>
            <a:r>
              <a:rPr lang="en-US" sz="1100" dirty="0">
                <a:latin typeface="Frutiger 55 Roman"/>
                <a:ea typeface="Arial Unicode MS" pitchFamily="34" charset="-128"/>
                <a:cs typeface="Arial Unicode MS" pitchFamily="34" charset="-128"/>
              </a:rPr>
              <a:t>Jackson JA </a:t>
            </a:r>
            <a:r>
              <a:rPr lang="en-US" sz="1100" i="1" dirty="0">
                <a:latin typeface="Frutiger 55 Roman"/>
                <a:ea typeface="Arial Unicode MS" pitchFamily="34" charset="-128"/>
                <a:cs typeface="Arial Unicode MS" pitchFamily="34" charset="-128"/>
              </a:rPr>
              <a:t>et al</a:t>
            </a:r>
            <a:r>
              <a:rPr lang="en-US" sz="1100" dirty="0">
                <a:latin typeface="Frutiger 55 Roman"/>
                <a:ea typeface="Arial Unicode MS" pitchFamily="34" charset="-128"/>
                <a:cs typeface="Arial Unicode MS" pitchFamily="34" charset="-128"/>
              </a:rPr>
              <a:t>. </a:t>
            </a:r>
            <a:r>
              <a:rPr lang="en-US" sz="1100" i="1" dirty="0">
                <a:latin typeface="Frutiger 55 Roman"/>
                <a:ea typeface="Arial Unicode MS" pitchFamily="34" charset="-128"/>
                <a:cs typeface="Arial Unicode MS" pitchFamily="34" charset="-128"/>
              </a:rPr>
              <a:t>Am J Med </a:t>
            </a:r>
            <a:r>
              <a:rPr lang="en-US" sz="1100" i="1" dirty="0" err="1" smtClean="0">
                <a:latin typeface="Frutiger 55 Roman"/>
                <a:ea typeface="Arial Unicode MS" pitchFamily="34" charset="-128"/>
                <a:cs typeface="Arial Unicode MS" pitchFamily="34" charset="-128"/>
              </a:rPr>
              <a:t>Sci</a:t>
            </a:r>
            <a:r>
              <a:rPr lang="en-US" sz="1100" i="1" dirty="0" smtClean="0">
                <a:latin typeface="Frutiger 55 Roman"/>
                <a:ea typeface="Arial Unicode MS" pitchFamily="34" charset="-128"/>
                <a:cs typeface="Arial Unicode MS" pitchFamily="34" charset="-128"/>
              </a:rPr>
              <a:t> </a:t>
            </a:r>
            <a:r>
              <a:rPr lang="en-US" sz="1100" i="1" dirty="0">
                <a:latin typeface="Frutiger 55 Roman"/>
                <a:ea typeface="Arial Unicode MS" pitchFamily="34" charset="-128"/>
                <a:cs typeface="Arial Unicode MS" pitchFamily="34" charset="-128"/>
              </a:rPr>
              <a:t>1992;</a:t>
            </a:r>
            <a:r>
              <a:rPr lang="en-US" sz="1100" dirty="0">
                <a:latin typeface="Frutiger 55 Roman"/>
                <a:ea typeface="Arial Unicode MS" pitchFamily="34" charset="-128"/>
                <a:cs typeface="Arial Unicode MS" pitchFamily="34" charset="-128"/>
              </a:rPr>
              <a:t>304(1):4–8.</a:t>
            </a:r>
          </a:p>
        </p:txBody>
      </p:sp>
      <p:sp>
        <p:nvSpPr>
          <p:cNvPr id="282" name="Rectangle 281"/>
          <p:cNvSpPr/>
          <p:nvPr/>
        </p:nvSpPr>
        <p:spPr>
          <a:xfrm>
            <a:off x="2409372" y="2917372"/>
            <a:ext cx="2017486" cy="2244938"/>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Frutiger 55 Roman"/>
            </a:endParaRPr>
          </a:p>
        </p:txBody>
      </p:sp>
      <p:sp>
        <p:nvSpPr>
          <p:cNvPr id="283" name="Rectangle 282"/>
          <p:cNvSpPr/>
          <p:nvPr/>
        </p:nvSpPr>
        <p:spPr>
          <a:xfrm>
            <a:off x="5653315" y="4143829"/>
            <a:ext cx="2017486" cy="1023258"/>
          </a:xfrm>
          <a:prstGeom prst="rect">
            <a:avLst/>
          </a:prstGeom>
          <a:solidFill>
            <a:srgbClr val="4FA735"/>
          </a:solidFill>
          <a:ln>
            <a:solidFill>
              <a:srgbClr val="4FA73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Frutiger 55 Roman"/>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it-IT" dirty="0" smtClean="0"/>
              <a:t>Densità minerale ossea (BMD)</a:t>
            </a:r>
            <a:br>
              <a:rPr lang="it-IT" dirty="0" smtClean="0"/>
            </a:br>
            <a:r>
              <a:rPr lang="en-GB" dirty="0" smtClean="0">
                <a:ea typeface="Batang"/>
                <a:cs typeface="Batang"/>
              </a:rPr>
              <a:t/>
            </a:r>
            <a:br>
              <a:rPr lang="en-GB" dirty="0" smtClean="0">
                <a:ea typeface="Batang"/>
                <a:cs typeface="Batang"/>
              </a:rPr>
            </a:br>
            <a:endParaRPr lang="en-GB" dirty="0"/>
          </a:p>
        </p:txBody>
      </p:sp>
      <p:sp>
        <p:nvSpPr>
          <p:cNvPr id="41986" name="Slide Number Placeholder 1"/>
          <p:cNvSpPr>
            <a:spLocks noGrp="1"/>
          </p:cNvSpPr>
          <p:nvPr>
            <p:ph type="sldNum" sz="quarter" idx="4294967295"/>
          </p:nvPr>
        </p:nvSpPr>
        <p:spPr bwMode="auto">
          <a:xfrm>
            <a:off x="7010400" y="6356350"/>
            <a:ext cx="2133600" cy="365125"/>
          </a:xfrm>
          <a:prstGeom prst="rect">
            <a:avLst/>
          </a:prstGeom>
          <a:noFill/>
          <a:ln>
            <a:miter lim="800000"/>
            <a:headEnd/>
            <a:tailEnd/>
          </a:ln>
        </p:spPr>
        <p:txBody>
          <a:bodyPr/>
          <a:lstStyle/>
          <a:p>
            <a:pPr defTabSz="801688"/>
            <a:fld id="{288AACD4-F0E3-4792-9D54-6F8D2FBDAD94}" type="slidenum">
              <a:rPr lang="fr-FR">
                <a:solidFill>
                  <a:schemeClr val="bg2"/>
                </a:solidFill>
                <a:latin typeface="Frutiger 55 Roman"/>
              </a:rPr>
              <a:pPr defTabSz="801688"/>
              <a:t>21</a:t>
            </a:fld>
            <a:endParaRPr lang="fr-FR">
              <a:solidFill>
                <a:schemeClr val="bg2"/>
              </a:solidFill>
              <a:latin typeface="Frutiger 55 Roman"/>
            </a:endParaRPr>
          </a:p>
        </p:txBody>
      </p:sp>
      <p:sp>
        <p:nvSpPr>
          <p:cNvPr id="41987" name="Rectangle 2"/>
          <p:cNvSpPr>
            <a:spLocks noChangeArrowheads="1"/>
          </p:cNvSpPr>
          <p:nvPr/>
        </p:nvSpPr>
        <p:spPr bwMode="auto">
          <a:xfrm>
            <a:off x="4800600" y="1304925"/>
            <a:ext cx="3505200" cy="3505200"/>
          </a:xfrm>
          <a:prstGeom prst="rect">
            <a:avLst/>
          </a:prstGeom>
          <a:solidFill>
            <a:srgbClr val="C4E5FA"/>
          </a:solidFill>
          <a:ln w="9525">
            <a:solidFill>
              <a:schemeClr val="tx1"/>
            </a:solidFill>
            <a:miter lim="800000"/>
            <a:headEnd/>
            <a:tailEnd/>
          </a:ln>
        </p:spPr>
        <p:txBody>
          <a:bodyPr wrap="none" anchor="ctr"/>
          <a:lstStyle/>
          <a:p>
            <a:endParaRPr lang="en-GB" dirty="0">
              <a:latin typeface="Frutiger 55 Roman"/>
            </a:endParaRPr>
          </a:p>
        </p:txBody>
      </p:sp>
      <p:sp>
        <p:nvSpPr>
          <p:cNvPr id="41988" name="Rectangle 3"/>
          <p:cNvSpPr>
            <a:spLocks noChangeArrowheads="1"/>
          </p:cNvSpPr>
          <p:nvPr/>
        </p:nvSpPr>
        <p:spPr bwMode="auto">
          <a:xfrm>
            <a:off x="762000" y="1304925"/>
            <a:ext cx="3657600" cy="3505200"/>
          </a:xfrm>
          <a:prstGeom prst="rect">
            <a:avLst/>
          </a:prstGeom>
          <a:solidFill>
            <a:srgbClr val="C4E5FA"/>
          </a:solidFill>
          <a:ln w="9525">
            <a:solidFill>
              <a:schemeClr val="tx1"/>
            </a:solidFill>
            <a:miter lim="800000"/>
            <a:headEnd/>
            <a:tailEnd/>
          </a:ln>
        </p:spPr>
        <p:txBody>
          <a:bodyPr wrap="none" anchor="ctr"/>
          <a:lstStyle/>
          <a:p>
            <a:endParaRPr lang="en-GB">
              <a:latin typeface="Frutiger 55 Roman"/>
            </a:endParaRPr>
          </a:p>
        </p:txBody>
      </p:sp>
      <p:pic>
        <p:nvPicPr>
          <p:cNvPr id="41989" name="Picture 4"/>
          <p:cNvPicPr>
            <a:picLocks noChangeAspect="1" noChangeArrowheads="1"/>
          </p:cNvPicPr>
          <p:nvPr/>
        </p:nvPicPr>
        <p:blipFill>
          <a:blip r:embed="rId3"/>
          <a:srcRect l="45000" t="3001" r="2499" b="51970"/>
          <a:stretch>
            <a:fillRect/>
          </a:stretch>
        </p:blipFill>
        <p:spPr bwMode="auto">
          <a:xfrm>
            <a:off x="990600" y="1457325"/>
            <a:ext cx="3200400" cy="2286000"/>
          </a:xfrm>
          <a:prstGeom prst="rect">
            <a:avLst/>
          </a:prstGeom>
          <a:solidFill>
            <a:schemeClr val="tx1"/>
          </a:solidFill>
          <a:ln w="9525">
            <a:solidFill>
              <a:schemeClr val="tx1"/>
            </a:solidFill>
            <a:miter lim="800000"/>
            <a:headEnd/>
            <a:tailEnd/>
          </a:ln>
        </p:spPr>
      </p:pic>
      <p:pic>
        <p:nvPicPr>
          <p:cNvPr id="41990" name="Picture 5"/>
          <p:cNvPicPr>
            <a:picLocks noChangeAspect="1" noChangeArrowheads="1"/>
          </p:cNvPicPr>
          <p:nvPr/>
        </p:nvPicPr>
        <p:blipFill>
          <a:blip r:embed="rId3"/>
          <a:srcRect l="45000" t="54034" r="2499" b="938"/>
          <a:stretch>
            <a:fillRect/>
          </a:stretch>
        </p:blipFill>
        <p:spPr bwMode="auto">
          <a:xfrm>
            <a:off x="4953000" y="1533525"/>
            <a:ext cx="3200400" cy="2286000"/>
          </a:xfrm>
          <a:prstGeom prst="rect">
            <a:avLst/>
          </a:prstGeom>
          <a:noFill/>
          <a:ln w="9525">
            <a:solidFill>
              <a:schemeClr val="tx1"/>
            </a:solidFill>
            <a:miter lim="800000"/>
            <a:headEnd/>
            <a:tailEnd/>
          </a:ln>
        </p:spPr>
      </p:pic>
      <p:sp>
        <p:nvSpPr>
          <p:cNvPr id="41991" name="Text Box 6"/>
          <p:cNvSpPr txBox="1">
            <a:spLocks noChangeArrowheads="1"/>
          </p:cNvSpPr>
          <p:nvPr/>
        </p:nvSpPr>
        <p:spPr bwMode="auto">
          <a:xfrm>
            <a:off x="5791200" y="4048125"/>
            <a:ext cx="1553630" cy="338554"/>
          </a:xfrm>
          <a:prstGeom prst="rect">
            <a:avLst/>
          </a:prstGeom>
          <a:noFill/>
          <a:ln w="9525">
            <a:noFill/>
            <a:miter lim="800000"/>
            <a:headEnd/>
            <a:tailEnd/>
          </a:ln>
        </p:spPr>
        <p:txBody>
          <a:bodyPr wrap="none">
            <a:spAutoFit/>
          </a:bodyPr>
          <a:lstStyle/>
          <a:p>
            <a:r>
              <a:rPr lang="en-US" sz="1600" b="1" dirty="0" err="1" smtClean="0">
                <a:latin typeface="Frutiger 55 Roman"/>
                <a:ea typeface="Batang"/>
                <a:cs typeface="Batang"/>
              </a:rPr>
              <a:t>Osso</a:t>
            </a:r>
            <a:r>
              <a:rPr lang="en-US" sz="1600" b="1" dirty="0" smtClean="0">
                <a:latin typeface="Frutiger 55 Roman"/>
                <a:ea typeface="Batang"/>
                <a:cs typeface="Batang"/>
              </a:rPr>
              <a:t> </a:t>
            </a:r>
            <a:r>
              <a:rPr lang="en-US" sz="1600" b="1" dirty="0" err="1" smtClean="0">
                <a:latin typeface="Frutiger 55 Roman"/>
                <a:ea typeface="Batang"/>
                <a:cs typeface="Batang"/>
              </a:rPr>
              <a:t>normale</a:t>
            </a:r>
            <a:endParaRPr lang="en-GB" sz="1600" b="1" dirty="0">
              <a:latin typeface="Frutiger 55 Roman"/>
              <a:ea typeface="Batang"/>
              <a:cs typeface="Batang"/>
            </a:endParaRPr>
          </a:p>
        </p:txBody>
      </p:sp>
      <p:sp>
        <p:nvSpPr>
          <p:cNvPr id="41992" name="Text Box 7"/>
          <p:cNvSpPr txBox="1">
            <a:spLocks noChangeArrowheads="1"/>
          </p:cNvSpPr>
          <p:nvPr/>
        </p:nvSpPr>
        <p:spPr bwMode="auto">
          <a:xfrm>
            <a:off x="914400" y="3895725"/>
            <a:ext cx="3276600" cy="830997"/>
          </a:xfrm>
          <a:prstGeom prst="rect">
            <a:avLst/>
          </a:prstGeom>
          <a:noFill/>
          <a:ln w="9525">
            <a:noFill/>
            <a:miter lim="800000"/>
            <a:headEnd/>
            <a:tailEnd/>
          </a:ln>
        </p:spPr>
        <p:txBody>
          <a:bodyPr>
            <a:spAutoFit/>
          </a:bodyPr>
          <a:lstStyle/>
          <a:p>
            <a:pPr algn="ctr"/>
            <a:r>
              <a:rPr lang="it-IT" sz="1600" b="1" dirty="0" smtClean="0">
                <a:latin typeface="Frutiger 55 Roman"/>
                <a:ea typeface="Batang"/>
                <a:cs typeface="Batang"/>
              </a:rPr>
              <a:t>Osteoporosi in un cinquantenne maschio dopo terapia </a:t>
            </a:r>
            <a:r>
              <a:rPr lang="it-IT" sz="1600" b="1" dirty="0" err="1" smtClean="0">
                <a:latin typeface="Frutiger 55 Roman"/>
                <a:ea typeface="Batang"/>
                <a:cs typeface="Batang"/>
              </a:rPr>
              <a:t>glucocorticoide</a:t>
            </a:r>
            <a:endParaRPr lang="it-IT" sz="1600" b="1" dirty="0" smtClean="0">
              <a:latin typeface="Frutiger 55 Roman"/>
              <a:ea typeface="Batang"/>
              <a:cs typeface="Batang"/>
            </a:endParaRPr>
          </a:p>
        </p:txBody>
      </p:sp>
      <p:sp>
        <p:nvSpPr>
          <p:cNvPr id="1399816" name="Text Box 8"/>
          <p:cNvSpPr txBox="1">
            <a:spLocks noChangeArrowheads="1"/>
          </p:cNvSpPr>
          <p:nvPr/>
        </p:nvSpPr>
        <p:spPr bwMode="auto">
          <a:xfrm>
            <a:off x="638175" y="4875213"/>
            <a:ext cx="7810499" cy="1446550"/>
          </a:xfrm>
          <a:prstGeom prst="rect">
            <a:avLst/>
          </a:prstGeom>
          <a:noFill/>
          <a:ln w="9525">
            <a:noFill/>
            <a:miter lim="800000"/>
            <a:headEnd/>
            <a:tailEnd/>
          </a:ln>
          <a:effectLst/>
        </p:spPr>
        <p:txBody>
          <a:bodyPr wrap="square">
            <a:spAutoFit/>
          </a:bodyPr>
          <a:lstStyle/>
          <a:p>
            <a:pPr algn="ctr"/>
            <a:r>
              <a:rPr lang="it-IT" sz="1600" b="1" dirty="0" smtClean="0"/>
              <a:t>I pazienti con </a:t>
            </a:r>
            <a:r>
              <a:rPr lang="it-IT" sz="1600" b="1" dirty="0" err="1" smtClean="0"/>
              <a:t>ipogonadismo</a:t>
            </a:r>
            <a:r>
              <a:rPr lang="it-IT" sz="1600" b="1" dirty="0" smtClean="0"/>
              <a:t> in terapia </a:t>
            </a:r>
            <a:r>
              <a:rPr lang="it-IT" sz="1600" b="1" dirty="0" err="1" smtClean="0"/>
              <a:t>androgenica</a:t>
            </a:r>
            <a:r>
              <a:rPr lang="it-IT" sz="1600" b="1" dirty="0" smtClean="0"/>
              <a:t> mostrano regolarmente un aumento di BMD</a:t>
            </a:r>
          </a:p>
          <a:p>
            <a:r>
              <a:rPr lang="it-IT" sz="1400" dirty="0" smtClean="0"/>
              <a:t>Il testosterone agisce in due modi diversi:</a:t>
            </a:r>
          </a:p>
          <a:p>
            <a:pPr lvl="0"/>
            <a:r>
              <a:rPr lang="it-IT" sz="1400" dirty="0" smtClean="0"/>
              <a:t>1. Stimola direttamente gli osteoblasti che producono il tessuto osseo</a:t>
            </a:r>
          </a:p>
          <a:p>
            <a:r>
              <a:rPr lang="it-IT" sz="1400" dirty="0" smtClean="0"/>
              <a:t>2. Inibisce indirettamente l’attività di riassorbimento osseo degli osteoclasti attraverso il suo metabolita estradiolo</a:t>
            </a:r>
            <a:endParaRPr lang="en-GB" sz="1400" dirty="0">
              <a:effectLst>
                <a:outerShdw blurRad="38100" dist="38100" dir="2700000" algn="tl">
                  <a:srgbClr val="C0C0C0"/>
                </a:outerShdw>
              </a:effectLst>
              <a:latin typeface="Frutiger 55 Roman"/>
              <a:ea typeface="Batang" pitchFamily="18" charset="-127"/>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 name="Title 610"/>
          <p:cNvSpPr>
            <a:spLocks noGrp="1"/>
          </p:cNvSpPr>
          <p:nvPr>
            <p:ph type="title"/>
          </p:nvPr>
        </p:nvSpPr>
        <p:spPr>
          <a:xfrm>
            <a:off x="598488" y="730251"/>
            <a:ext cx="8545512" cy="892174"/>
          </a:xfrm>
        </p:spPr>
        <p:txBody>
          <a:bodyPr>
            <a:noAutofit/>
          </a:bodyPr>
          <a:lstStyle/>
          <a:p>
            <a:r>
              <a:rPr lang="it-IT" sz="2400" dirty="0" smtClean="0"/>
              <a:t>Relazione longitudinale tra </a:t>
            </a:r>
            <a:r>
              <a:rPr lang="it-IT" sz="2400" dirty="0" err="1" smtClean="0"/>
              <a:t>ipogonadismo</a:t>
            </a:r>
            <a:r>
              <a:rPr lang="it-IT" sz="2400" dirty="0" smtClean="0"/>
              <a:t> </a:t>
            </a:r>
            <a:br>
              <a:rPr lang="it-IT" sz="2400" dirty="0" smtClean="0"/>
            </a:br>
            <a:r>
              <a:rPr lang="it-IT" sz="2400" dirty="0" smtClean="0"/>
              <a:t>e incidenza della depressione negli anziani </a:t>
            </a:r>
            <a:r>
              <a:rPr lang="it-IT" sz="2400" dirty="0" err="1" smtClean="0"/>
              <a:t>maschi*</a:t>
            </a:r>
            <a:endParaRPr lang="it-IT" sz="2400" dirty="0"/>
          </a:p>
        </p:txBody>
      </p:sp>
      <p:grpSp>
        <p:nvGrpSpPr>
          <p:cNvPr id="2" name="Group 610"/>
          <p:cNvGrpSpPr>
            <a:grpSpLocks/>
          </p:cNvGrpSpPr>
          <p:nvPr/>
        </p:nvGrpSpPr>
        <p:grpSpPr bwMode="auto">
          <a:xfrm>
            <a:off x="307975" y="1602690"/>
            <a:ext cx="8836026" cy="4814893"/>
            <a:chOff x="194" y="737"/>
            <a:chExt cx="5566" cy="3033"/>
          </a:xfrm>
        </p:grpSpPr>
        <p:sp>
          <p:nvSpPr>
            <p:cNvPr id="44038" name="Rectangle 5"/>
            <p:cNvSpPr>
              <a:spLocks noChangeArrowheads="1"/>
            </p:cNvSpPr>
            <p:nvPr/>
          </p:nvSpPr>
          <p:spPr bwMode="auto">
            <a:xfrm>
              <a:off x="682" y="819"/>
              <a:ext cx="4868" cy="2188"/>
            </a:xfrm>
            <a:prstGeom prst="rect">
              <a:avLst/>
            </a:prstGeom>
            <a:noFill/>
            <a:ln w="9525">
              <a:noFill/>
              <a:miter lim="800000"/>
              <a:headEnd/>
              <a:tailEnd/>
            </a:ln>
          </p:spPr>
          <p:txBody>
            <a:bodyPr/>
            <a:lstStyle/>
            <a:p>
              <a:endParaRPr lang="en-GB">
                <a:latin typeface="Frutiger 55 Roman"/>
              </a:endParaRPr>
            </a:p>
          </p:txBody>
        </p:sp>
        <p:grpSp>
          <p:nvGrpSpPr>
            <p:cNvPr id="3" name="Group 6"/>
            <p:cNvGrpSpPr>
              <a:grpSpLocks/>
            </p:cNvGrpSpPr>
            <p:nvPr/>
          </p:nvGrpSpPr>
          <p:grpSpPr bwMode="auto">
            <a:xfrm>
              <a:off x="899" y="1194"/>
              <a:ext cx="539" cy="1813"/>
              <a:chOff x="887" y="1460"/>
              <a:chExt cx="539" cy="1813"/>
            </a:xfrm>
          </p:grpSpPr>
          <p:sp>
            <p:nvSpPr>
              <p:cNvPr id="44531" name="Rectangle 7"/>
              <p:cNvSpPr>
                <a:spLocks noChangeArrowheads="1"/>
              </p:cNvSpPr>
              <p:nvPr/>
            </p:nvSpPr>
            <p:spPr bwMode="auto">
              <a:xfrm>
                <a:off x="887"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32" name="Rectangle 8"/>
              <p:cNvSpPr>
                <a:spLocks noChangeArrowheads="1"/>
              </p:cNvSpPr>
              <p:nvPr/>
            </p:nvSpPr>
            <p:spPr bwMode="auto">
              <a:xfrm>
                <a:off x="892"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33" name="Rectangle 9"/>
              <p:cNvSpPr>
                <a:spLocks noChangeArrowheads="1"/>
              </p:cNvSpPr>
              <p:nvPr/>
            </p:nvSpPr>
            <p:spPr bwMode="auto">
              <a:xfrm>
                <a:off x="897"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34" name="Rectangle 10"/>
              <p:cNvSpPr>
                <a:spLocks noChangeArrowheads="1"/>
              </p:cNvSpPr>
              <p:nvPr/>
            </p:nvSpPr>
            <p:spPr bwMode="auto">
              <a:xfrm>
                <a:off x="902"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35" name="Rectangle 11"/>
              <p:cNvSpPr>
                <a:spLocks noChangeArrowheads="1"/>
              </p:cNvSpPr>
              <p:nvPr/>
            </p:nvSpPr>
            <p:spPr bwMode="auto">
              <a:xfrm>
                <a:off x="906"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36" name="Rectangle 12"/>
              <p:cNvSpPr>
                <a:spLocks noChangeArrowheads="1"/>
              </p:cNvSpPr>
              <p:nvPr/>
            </p:nvSpPr>
            <p:spPr bwMode="auto">
              <a:xfrm>
                <a:off x="911"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37" name="Rectangle 13"/>
              <p:cNvSpPr>
                <a:spLocks noChangeArrowheads="1"/>
              </p:cNvSpPr>
              <p:nvPr/>
            </p:nvSpPr>
            <p:spPr bwMode="auto">
              <a:xfrm>
                <a:off x="916"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38" name="Rectangle 14"/>
              <p:cNvSpPr>
                <a:spLocks noChangeArrowheads="1"/>
              </p:cNvSpPr>
              <p:nvPr/>
            </p:nvSpPr>
            <p:spPr bwMode="auto">
              <a:xfrm>
                <a:off x="921"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39" name="Rectangle 15"/>
              <p:cNvSpPr>
                <a:spLocks noChangeArrowheads="1"/>
              </p:cNvSpPr>
              <p:nvPr/>
            </p:nvSpPr>
            <p:spPr bwMode="auto">
              <a:xfrm>
                <a:off x="926"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40" name="Rectangle 16"/>
              <p:cNvSpPr>
                <a:spLocks noChangeArrowheads="1"/>
              </p:cNvSpPr>
              <p:nvPr/>
            </p:nvSpPr>
            <p:spPr bwMode="auto">
              <a:xfrm>
                <a:off x="930"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41" name="Rectangle 17"/>
              <p:cNvSpPr>
                <a:spLocks noChangeArrowheads="1"/>
              </p:cNvSpPr>
              <p:nvPr/>
            </p:nvSpPr>
            <p:spPr bwMode="auto">
              <a:xfrm>
                <a:off x="935"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42" name="Rectangle 18"/>
              <p:cNvSpPr>
                <a:spLocks noChangeArrowheads="1"/>
              </p:cNvSpPr>
              <p:nvPr/>
            </p:nvSpPr>
            <p:spPr bwMode="auto">
              <a:xfrm>
                <a:off x="940"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43" name="Rectangle 19"/>
              <p:cNvSpPr>
                <a:spLocks noChangeArrowheads="1"/>
              </p:cNvSpPr>
              <p:nvPr/>
            </p:nvSpPr>
            <p:spPr bwMode="auto">
              <a:xfrm>
                <a:off x="945"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44" name="Rectangle 20"/>
              <p:cNvSpPr>
                <a:spLocks noChangeArrowheads="1"/>
              </p:cNvSpPr>
              <p:nvPr/>
            </p:nvSpPr>
            <p:spPr bwMode="auto">
              <a:xfrm>
                <a:off x="950"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45" name="Rectangle 21"/>
              <p:cNvSpPr>
                <a:spLocks noChangeArrowheads="1"/>
              </p:cNvSpPr>
              <p:nvPr/>
            </p:nvSpPr>
            <p:spPr bwMode="auto">
              <a:xfrm>
                <a:off x="955"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46" name="Rectangle 22"/>
              <p:cNvSpPr>
                <a:spLocks noChangeArrowheads="1"/>
              </p:cNvSpPr>
              <p:nvPr/>
            </p:nvSpPr>
            <p:spPr bwMode="auto">
              <a:xfrm>
                <a:off x="959"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47" name="Rectangle 23"/>
              <p:cNvSpPr>
                <a:spLocks noChangeArrowheads="1"/>
              </p:cNvSpPr>
              <p:nvPr/>
            </p:nvSpPr>
            <p:spPr bwMode="auto">
              <a:xfrm>
                <a:off x="964"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48" name="Rectangle 24"/>
              <p:cNvSpPr>
                <a:spLocks noChangeArrowheads="1"/>
              </p:cNvSpPr>
              <p:nvPr/>
            </p:nvSpPr>
            <p:spPr bwMode="auto">
              <a:xfrm>
                <a:off x="969"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49" name="Rectangle 25"/>
              <p:cNvSpPr>
                <a:spLocks noChangeArrowheads="1"/>
              </p:cNvSpPr>
              <p:nvPr/>
            </p:nvSpPr>
            <p:spPr bwMode="auto">
              <a:xfrm>
                <a:off x="974"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50" name="Rectangle 26"/>
              <p:cNvSpPr>
                <a:spLocks noChangeArrowheads="1"/>
              </p:cNvSpPr>
              <p:nvPr/>
            </p:nvSpPr>
            <p:spPr bwMode="auto">
              <a:xfrm>
                <a:off x="979"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51" name="Rectangle 27"/>
              <p:cNvSpPr>
                <a:spLocks noChangeArrowheads="1"/>
              </p:cNvSpPr>
              <p:nvPr/>
            </p:nvSpPr>
            <p:spPr bwMode="auto">
              <a:xfrm>
                <a:off x="983"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52" name="Rectangle 28"/>
              <p:cNvSpPr>
                <a:spLocks noChangeArrowheads="1"/>
              </p:cNvSpPr>
              <p:nvPr/>
            </p:nvSpPr>
            <p:spPr bwMode="auto">
              <a:xfrm>
                <a:off x="988"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53" name="Rectangle 29"/>
              <p:cNvSpPr>
                <a:spLocks noChangeArrowheads="1"/>
              </p:cNvSpPr>
              <p:nvPr/>
            </p:nvSpPr>
            <p:spPr bwMode="auto">
              <a:xfrm>
                <a:off x="993"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54" name="Rectangle 30"/>
              <p:cNvSpPr>
                <a:spLocks noChangeArrowheads="1"/>
              </p:cNvSpPr>
              <p:nvPr/>
            </p:nvSpPr>
            <p:spPr bwMode="auto">
              <a:xfrm>
                <a:off x="998"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55" name="Rectangle 31"/>
              <p:cNvSpPr>
                <a:spLocks noChangeArrowheads="1"/>
              </p:cNvSpPr>
              <p:nvPr/>
            </p:nvSpPr>
            <p:spPr bwMode="auto">
              <a:xfrm>
                <a:off x="1003"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56" name="Rectangle 32"/>
              <p:cNvSpPr>
                <a:spLocks noChangeArrowheads="1"/>
              </p:cNvSpPr>
              <p:nvPr/>
            </p:nvSpPr>
            <p:spPr bwMode="auto">
              <a:xfrm>
                <a:off x="1007"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57" name="Rectangle 33"/>
              <p:cNvSpPr>
                <a:spLocks noChangeArrowheads="1"/>
              </p:cNvSpPr>
              <p:nvPr/>
            </p:nvSpPr>
            <p:spPr bwMode="auto">
              <a:xfrm>
                <a:off x="1012"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58" name="Rectangle 34"/>
              <p:cNvSpPr>
                <a:spLocks noChangeArrowheads="1"/>
              </p:cNvSpPr>
              <p:nvPr/>
            </p:nvSpPr>
            <p:spPr bwMode="auto">
              <a:xfrm>
                <a:off x="1017"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59" name="Rectangle 35"/>
              <p:cNvSpPr>
                <a:spLocks noChangeArrowheads="1"/>
              </p:cNvSpPr>
              <p:nvPr/>
            </p:nvSpPr>
            <p:spPr bwMode="auto">
              <a:xfrm>
                <a:off x="1022"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60" name="Rectangle 36"/>
              <p:cNvSpPr>
                <a:spLocks noChangeArrowheads="1"/>
              </p:cNvSpPr>
              <p:nvPr/>
            </p:nvSpPr>
            <p:spPr bwMode="auto">
              <a:xfrm>
                <a:off x="1027"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61" name="Rectangle 37"/>
              <p:cNvSpPr>
                <a:spLocks noChangeArrowheads="1"/>
              </p:cNvSpPr>
              <p:nvPr/>
            </p:nvSpPr>
            <p:spPr bwMode="auto">
              <a:xfrm>
                <a:off x="1032"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62" name="Rectangle 38"/>
              <p:cNvSpPr>
                <a:spLocks noChangeArrowheads="1"/>
              </p:cNvSpPr>
              <p:nvPr/>
            </p:nvSpPr>
            <p:spPr bwMode="auto">
              <a:xfrm>
                <a:off x="1036"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63" name="Rectangle 39"/>
              <p:cNvSpPr>
                <a:spLocks noChangeArrowheads="1"/>
              </p:cNvSpPr>
              <p:nvPr/>
            </p:nvSpPr>
            <p:spPr bwMode="auto">
              <a:xfrm>
                <a:off x="1041"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64" name="Rectangle 40"/>
              <p:cNvSpPr>
                <a:spLocks noChangeArrowheads="1"/>
              </p:cNvSpPr>
              <p:nvPr/>
            </p:nvSpPr>
            <p:spPr bwMode="auto">
              <a:xfrm>
                <a:off x="1046"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65" name="Rectangle 41"/>
              <p:cNvSpPr>
                <a:spLocks noChangeArrowheads="1"/>
              </p:cNvSpPr>
              <p:nvPr/>
            </p:nvSpPr>
            <p:spPr bwMode="auto">
              <a:xfrm>
                <a:off x="1051"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66" name="Rectangle 42"/>
              <p:cNvSpPr>
                <a:spLocks noChangeArrowheads="1"/>
              </p:cNvSpPr>
              <p:nvPr/>
            </p:nvSpPr>
            <p:spPr bwMode="auto">
              <a:xfrm>
                <a:off x="1056"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67" name="Rectangle 43"/>
              <p:cNvSpPr>
                <a:spLocks noChangeArrowheads="1"/>
              </p:cNvSpPr>
              <p:nvPr/>
            </p:nvSpPr>
            <p:spPr bwMode="auto">
              <a:xfrm>
                <a:off x="1060"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68" name="Rectangle 44"/>
              <p:cNvSpPr>
                <a:spLocks noChangeArrowheads="1"/>
              </p:cNvSpPr>
              <p:nvPr/>
            </p:nvSpPr>
            <p:spPr bwMode="auto">
              <a:xfrm>
                <a:off x="1065"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69" name="Rectangle 45"/>
              <p:cNvSpPr>
                <a:spLocks noChangeArrowheads="1"/>
              </p:cNvSpPr>
              <p:nvPr/>
            </p:nvSpPr>
            <p:spPr bwMode="auto">
              <a:xfrm>
                <a:off x="1070"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70" name="Rectangle 46"/>
              <p:cNvSpPr>
                <a:spLocks noChangeArrowheads="1"/>
              </p:cNvSpPr>
              <p:nvPr/>
            </p:nvSpPr>
            <p:spPr bwMode="auto">
              <a:xfrm>
                <a:off x="1075"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71" name="Rectangle 47"/>
              <p:cNvSpPr>
                <a:spLocks noChangeArrowheads="1"/>
              </p:cNvSpPr>
              <p:nvPr/>
            </p:nvSpPr>
            <p:spPr bwMode="auto">
              <a:xfrm>
                <a:off x="1080"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72" name="Rectangle 48"/>
              <p:cNvSpPr>
                <a:spLocks noChangeArrowheads="1"/>
              </p:cNvSpPr>
              <p:nvPr/>
            </p:nvSpPr>
            <p:spPr bwMode="auto">
              <a:xfrm>
                <a:off x="1085"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73" name="Rectangle 49"/>
              <p:cNvSpPr>
                <a:spLocks noChangeArrowheads="1"/>
              </p:cNvSpPr>
              <p:nvPr/>
            </p:nvSpPr>
            <p:spPr bwMode="auto">
              <a:xfrm>
                <a:off x="1089"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74" name="Rectangle 50"/>
              <p:cNvSpPr>
                <a:spLocks noChangeArrowheads="1"/>
              </p:cNvSpPr>
              <p:nvPr/>
            </p:nvSpPr>
            <p:spPr bwMode="auto">
              <a:xfrm>
                <a:off x="1094"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75" name="Rectangle 51"/>
              <p:cNvSpPr>
                <a:spLocks noChangeArrowheads="1"/>
              </p:cNvSpPr>
              <p:nvPr/>
            </p:nvSpPr>
            <p:spPr bwMode="auto">
              <a:xfrm>
                <a:off x="1099"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76" name="Rectangle 52"/>
              <p:cNvSpPr>
                <a:spLocks noChangeArrowheads="1"/>
              </p:cNvSpPr>
              <p:nvPr/>
            </p:nvSpPr>
            <p:spPr bwMode="auto">
              <a:xfrm>
                <a:off x="1104"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77" name="Rectangle 53"/>
              <p:cNvSpPr>
                <a:spLocks noChangeArrowheads="1"/>
              </p:cNvSpPr>
              <p:nvPr/>
            </p:nvSpPr>
            <p:spPr bwMode="auto">
              <a:xfrm>
                <a:off x="1109"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78" name="Rectangle 54"/>
              <p:cNvSpPr>
                <a:spLocks noChangeArrowheads="1"/>
              </p:cNvSpPr>
              <p:nvPr/>
            </p:nvSpPr>
            <p:spPr bwMode="auto">
              <a:xfrm>
                <a:off x="1113"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79" name="Rectangle 55"/>
              <p:cNvSpPr>
                <a:spLocks noChangeArrowheads="1"/>
              </p:cNvSpPr>
              <p:nvPr/>
            </p:nvSpPr>
            <p:spPr bwMode="auto">
              <a:xfrm>
                <a:off x="1118"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80" name="Rectangle 56"/>
              <p:cNvSpPr>
                <a:spLocks noChangeArrowheads="1"/>
              </p:cNvSpPr>
              <p:nvPr/>
            </p:nvSpPr>
            <p:spPr bwMode="auto">
              <a:xfrm>
                <a:off x="1123"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81" name="Rectangle 57"/>
              <p:cNvSpPr>
                <a:spLocks noChangeArrowheads="1"/>
              </p:cNvSpPr>
              <p:nvPr/>
            </p:nvSpPr>
            <p:spPr bwMode="auto">
              <a:xfrm>
                <a:off x="1128"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82" name="Rectangle 58"/>
              <p:cNvSpPr>
                <a:spLocks noChangeArrowheads="1"/>
              </p:cNvSpPr>
              <p:nvPr/>
            </p:nvSpPr>
            <p:spPr bwMode="auto">
              <a:xfrm>
                <a:off x="1133"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83" name="Rectangle 59"/>
              <p:cNvSpPr>
                <a:spLocks noChangeArrowheads="1"/>
              </p:cNvSpPr>
              <p:nvPr/>
            </p:nvSpPr>
            <p:spPr bwMode="auto">
              <a:xfrm>
                <a:off x="1138"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84" name="Rectangle 60"/>
              <p:cNvSpPr>
                <a:spLocks noChangeArrowheads="1"/>
              </p:cNvSpPr>
              <p:nvPr/>
            </p:nvSpPr>
            <p:spPr bwMode="auto">
              <a:xfrm>
                <a:off x="1142"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85" name="Rectangle 61"/>
              <p:cNvSpPr>
                <a:spLocks noChangeArrowheads="1"/>
              </p:cNvSpPr>
              <p:nvPr/>
            </p:nvSpPr>
            <p:spPr bwMode="auto">
              <a:xfrm>
                <a:off x="1147"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86" name="Rectangle 62"/>
              <p:cNvSpPr>
                <a:spLocks noChangeArrowheads="1"/>
              </p:cNvSpPr>
              <p:nvPr/>
            </p:nvSpPr>
            <p:spPr bwMode="auto">
              <a:xfrm>
                <a:off x="1152"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87" name="Rectangle 63"/>
              <p:cNvSpPr>
                <a:spLocks noChangeArrowheads="1"/>
              </p:cNvSpPr>
              <p:nvPr/>
            </p:nvSpPr>
            <p:spPr bwMode="auto">
              <a:xfrm>
                <a:off x="1157"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88" name="Rectangle 64"/>
              <p:cNvSpPr>
                <a:spLocks noChangeArrowheads="1"/>
              </p:cNvSpPr>
              <p:nvPr/>
            </p:nvSpPr>
            <p:spPr bwMode="auto">
              <a:xfrm>
                <a:off x="1162"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89" name="Rectangle 65"/>
              <p:cNvSpPr>
                <a:spLocks noChangeArrowheads="1"/>
              </p:cNvSpPr>
              <p:nvPr/>
            </p:nvSpPr>
            <p:spPr bwMode="auto">
              <a:xfrm>
                <a:off x="1166"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90" name="Rectangle 66"/>
              <p:cNvSpPr>
                <a:spLocks noChangeArrowheads="1"/>
              </p:cNvSpPr>
              <p:nvPr/>
            </p:nvSpPr>
            <p:spPr bwMode="auto">
              <a:xfrm>
                <a:off x="1171"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91" name="Rectangle 67"/>
              <p:cNvSpPr>
                <a:spLocks noChangeArrowheads="1"/>
              </p:cNvSpPr>
              <p:nvPr/>
            </p:nvSpPr>
            <p:spPr bwMode="auto">
              <a:xfrm>
                <a:off x="1176"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92" name="Rectangle 68"/>
              <p:cNvSpPr>
                <a:spLocks noChangeArrowheads="1"/>
              </p:cNvSpPr>
              <p:nvPr/>
            </p:nvSpPr>
            <p:spPr bwMode="auto">
              <a:xfrm>
                <a:off x="1181"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93" name="Rectangle 69"/>
              <p:cNvSpPr>
                <a:spLocks noChangeArrowheads="1"/>
              </p:cNvSpPr>
              <p:nvPr/>
            </p:nvSpPr>
            <p:spPr bwMode="auto">
              <a:xfrm>
                <a:off x="1186"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94" name="Rectangle 70"/>
              <p:cNvSpPr>
                <a:spLocks noChangeArrowheads="1"/>
              </p:cNvSpPr>
              <p:nvPr/>
            </p:nvSpPr>
            <p:spPr bwMode="auto">
              <a:xfrm>
                <a:off x="1190"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95" name="Rectangle 71"/>
              <p:cNvSpPr>
                <a:spLocks noChangeArrowheads="1"/>
              </p:cNvSpPr>
              <p:nvPr/>
            </p:nvSpPr>
            <p:spPr bwMode="auto">
              <a:xfrm>
                <a:off x="1195"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96" name="Rectangle 72"/>
              <p:cNvSpPr>
                <a:spLocks noChangeArrowheads="1"/>
              </p:cNvSpPr>
              <p:nvPr/>
            </p:nvSpPr>
            <p:spPr bwMode="auto">
              <a:xfrm>
                <a:off x="1200"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97" name="Rectangle 73"/>
              <p:cNvSpPr>
                <a:spLocks noChangeArrowheads="1"/>
              </p:cNvSpPr>
              <p:nvPr/>
            </p:nvSpPr>
            <p:spPr bwMode="auto">
              <a:xfrm>
                <a:off x="1205"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98" name="Rectangle 74"/>
              <p:cNvSpPr>
                <a:spLocks noChangeArrowheads="1"/>
              </p:cNvSpPr>
              <p:nvPr/>
            </p:nvSpPr>
            <p:spPr bwMode="auto">
              <a:xfrm>
                <a:off x="1210"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99" name="Rectangle 75"/>
              <p:cNvSpPr>
                <a:spLocks noChangeArrowheads="1"/>
              </p:cNvSpPr>
              <p:nvPr/>
            </p:nvSpPr>
            <p:spPr bwMode="auto">
              <a:xfrm>
                <a:off x="1215"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00" name="Rectangle 76"/>
              <p:cNvSpPr>
                <a:spLocks noChangeArrowheads="1"/>
              </p:cNvSpPr>
              <p:nvPr/>
            </p:nvSpPr>
            <p:spPr bwMode="auto">
              <a:xfrm>
                <a:off x="1219"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01" name="Rectangle 77"/>
              <p:cNvSpPr>
                <a:spLocks noChangeArrowheads="1"/>
              </p:cNvSpPr>
              <p:nvPr/>
            </p:nvSpPr>
            <p:spPr bwMode="auto">
              <a:xfrm>
                <a:off x="1224"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02" name="Rectangle 78"/>
              <p:cNvSpPr>
                <a:spLocks noChangeArrowheads="1"/>
              </p:cNvSpPr>
              <p:nvPr/>
            </p:nvSpPr>
            <p:spPr bwMode="auto">
              <a:xfrm>
                <a:off x="1229"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03" name="Rectangle 79"/>
              <p:cNvSpPr>
                <a:spLocks noChangeArrowheads="1"/>
              </p:cNvSpPr>
              <p:nvPr/>
            </p:nvSpPr>
            <p:spPr bwMode="auto">
              <a:xfrm>
                <a:off x="1234"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04" name="Rectangle 80"/>
              <p:cNvSpPr>
                <a:spLocks noChangeArrowheads="1"/>
              </p:cNvSpPr>
              <p:nvPr/>
            </p:nvSpPr>
            <p:spPr bwMode="auto">
              <a:xfrm>
                <a:off x="1239"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05" name="Rectangle 81"/>
              <p:cNvSpPr>
                <a:spLocks noChangeArrowheads="1"/>
              </p:cNvSpPr>
              <p:nvPr/>
            </p:nvSpPr>
            <p:spPr bwMode="auto">
              <a:xfrm>
                <a:off x="1243"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06" name="Rectangle 82"/>
              <p:cNvSpPr>
                <a:spLocks noChangeArrowheads="1"/>
              </p:cNvSpPr>
              <p:nvPr/>
            </p:nvSpPr>
            <p:spPr bwMode="auto">
              <a:xfrm>
                <a:off x="1248"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07" name="Rectangle 83"/>
              <p:cNvSpPr>
                <a:spLocks noChangeArrowheads="1"/>
              </p:cNvSpPr>
              <p:nvPr/>
            </p:nvSpPr>
            <p:spPr bwMode="auto">
              <a:xfrm>
                <a:off x="1253"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08" name="Rectangle 84"/>
              <p:cNvSpPr>
                <a:spLocks noChangeArrowheads="1"/>
              </p:cNvSpPr>
              <p:nvPr/>
            </p:nvSpPr>
            <p:spPr bwMode="auto">
              <a:xfrm>
                <a:off x="1258"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09" name="Rectangle 85"/>
              <p:cNvSpPr>
                <a:spLocks noChangeArrowheads="1"/>
              </p:cNvSpPr>
              <p:nvPr/>
            </p:nvSpPr>
            <p:spPr bwMode="auto">
              <a:xfrm>
                <a:off x="1263"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10" name="Rectangle 86"/>
              <p:cNvSpPr>
                <a:spLocks noChangeArrowheads="1"/>
              </p:cNvSpPr>
              <p:nvPr/>
            </p:nvSpPr>
            <p:spPr bwMode="auto">
              <a:xfrm>
                <a:off x="1268"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11" name="Rectangle 87"/>
              <p:cNvSpPr>
                <a:spLocks noChangeArrowheads="1"/>
              </p:cNvSpPr>
              <p:nvPr/>
            </p:nvSpPr>
            <p:spPr bwMode="auto">
              <a:xfrm>
                <a:off x="1272"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12" name="Rectangle 88"/>
              <p:cNvSpPr>
                <a:spLocks noChangeArrowheads="1"/>
              </p:cNvSpPr>
              <p:nvPr/>
            </p:nvSpPr>
            <p:spPr bwMode="auto">
              <a:xfrm>
                <a:off x="1277"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13" name="Rectangle 89"/>
              <p:cNvSpPr>
                <a:spLocks noChangeArrowheads="1"/>
              </p:cNvSpPr>
              <p:nvPr/>
            </p:nvSpPr>
            <p:spPr bwMode="auto">
              <a:xfrm>
                <a:off x="1282"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14" name="Rectangle 90"/>
              <p:cNvSpPr>
                <a:spLocks noChangeArrowheads="1"/>
              </p:cNvSpPr>
              <p:nvPr/>
            </p:nvSpPr>
            <p:spPr bwMode="auto">
              <a:xfrm>
                <a:off x="1287"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15" name="Rectangle 91"/>
              <p:cNvSpPr>
                <a:spLocks noChangeArrowheads="1"/>
              </p:cNvSpPr>
              <p:nvPr/>
            </p:nvSpPr>
            <p:spPr bwMode="auto">
              <a:xfrm>
                <a:off x="1292"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16" name="Rectangle 92"/>
              <p:cNvSpPr>
                <a:spLocks noChangeArrowheads="1"/>
              </p:cNvSpPr>
              <p:nvPr/>
            </p:nvSpPr>
            <p:spPr bwMode="auto">
              <a:xfrm>
                <a:off x="1296"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17" name="Rectangle 93"/>
              <p:cNvSpPr>
                <a:spLocks noChangeArrowheads="1"/>
              </p:cNvSpPr>
              <p:nvPr/>
            </p:nvSpPr>
            <p:spPr bwMode="auto">
              <a:xfrm>
                <a:off x="1301"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18" name="Rectangle 94"/>
              <p:cNvSpPr>
                <a:spLocks noChangeArrowheads="1"/>
              </p:cNvSpPr>
              <p:nvPr/>
            </p:nvSpPr>
            <p:spPr bwMode="auto">
              <a:xfrm>
                <a:off x="1306"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19" name="Rectangle 95"/>
              <p:cNvSpPr>
                <a:spLocks noChangeArrowheads="1"/>
              </p:cNvSpPr>
              <p:nvPr/>
            </p:nvSpPr>
            <p:spPr bwMode="auto">
              <a:xfrm>
                <a:off x="1311"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20" name="Rectangle 96"/>
              <p:cNvSpPr>
                <a:spLocks noChangeArrowheads="1"/>
              </p:cNvSpPr>
              <p:nvPr/>
            </p:nvSpPr>
            <p:spPr bwMode="auto">
              <a:xfrm>
                <a:off x="1316"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21" name="Rectangle 97"/>
              <p:cNvSpPr>
                <a:spLocks noChangeArrowheads="1"/>
              </p:cNvSpPr>
              <p:nvPr/>
            </p:nvSpPr>
            <p:spPr bwMode="auto">
              <a:xfrm>
                <a:off x="1320"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22" name="Rectangle 98"/>
              <p:cNvSpPr>
                <a:spLocks noChangeArrowheads="1"/>
              </p:cNvSpPr>
              <p:nvPr/>
            </p:nvSpPr>
            <p:spPr bwMode="auto">
              <a:xfrm>
                <a:off x="1325"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23" name="Rectangle 99"/>
              <p:cNvSpPr>
                <a:spLocks noChangeArrowheads="1"/>
              </p:cNvSpPr>
              <p:nvPr/>
            </p:nvSpPr>
            <p:spPr bwMode="auto">
              <a:xfrm>
                <a:off x="1330"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24" name="Rectangle 100"/>
              <p:cNvSpPr>
                <a:spLocks noChangeArrowheads="1"/>
              </p:cNvSpPr>
              <p:nvPr/>
            </p:nvSpPr>
            <p:spPr bwMode="auto">
              <a:xfrm>
                <a:off x="1335"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25" name="Rectangle 101"/>
              <p:cNvSpPr>
                <a:spLocks noChangeArrowheads="1"/>
              </p:cNvSpPr>
              <p:nvPr/>
            </p:nvSpPr>
            <p:spPr bwMode="auto">
              <a:xfrm>
                <a:off x="1340"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26" name="Rectangle 102"/>
              <p:cNvSpPr>
                <a:spLocks noChangeArrowheads="1"/>
              </p:cNvSpPr>
              <p:nvPr/>
            </p:nvSpPr>
            <p:spPr bwMode="auto">
              <a:xfrm>
                <a:off x="1345"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27" name="Rectangle 103"/>
              <p:cNvSpPr>
                <a:spLocks noChangeArrowheads="1"/>
              </p:cNvSpPr>
              <p:nvPr/>
            </p:nvSpPr>
            <p:spPr bwMode="auto">
              <a:xfrm>
                <a:off x="1349"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28" name="Rectangle 104"/>
              <p:cNvSpPr>
                <a:spLocks noChangeArrowheads="1"/>
              </p:cNvSpPr>
              <p:nvPr/>
            </p:nvSpPr>
            <p:spPr bwMode="auto">
              <a:xfrm>
                <a:off x="1354"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29" name="Rectangle 105"/>
              <p:cNvSpPr>
                <a:spLocks noChangeArrowheads="1"/>
              </p:cNvSpPr>
              <p:nvPr/>
            </p:nvSpPr>
            <p:spPr bwMode="auto">
              <a:xfrm>
                <a:off x="1359"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30" name="Rectangle 106"/>
              <p:cNvSpPr>
                <a:spLocks noChangeArrowheads="1"/>
              </p:cNvSpPr>
              <p:nvPr/>
            </p:nvSpPr>
            <p:spPr bwMode="auto">
              <a:xfrm>
                <a:off x="1364"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31" name="Rectangle 107"/>
              <p:cNvSpPr>
                <a:spLocks noChangeArrowheads="1"/>
              </p:cNvSpPr>
              <p:nvPr/>
            </p:nvSpPr>
            <p:spPr bwMode="auto">
              <a:xfrm>
                <a:off x="1369"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32" name="Rectangle 108"/>
              <p:cNvSpPr>
                <a:spLocks noChangeArrowheads="1"/>
              </p:cNvSpPr>
              <p:nvPr/>
            </p:nvSpPr>
            <p:spPr bwMode="auto">
              <a:xfrm>
                <a:off x="1373"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33" name="Rectangle 109"/>
              <p:cNvSpPr>
                <a:spLocks noChangeArrowheads="1"/>
              </p:cNvSpPr>
              <p:nvPr/>
            </p:nvSpPr>
            <p:spPr bwMode="auto">
              <a:xfrm>
                <a:off x="1378"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34" name="Rectangle 110"/>
              <p:cNvSpPr>
                <a:spLocks noChangeArrowheads="1"/>
              </p:cNvSpPr>
              <p:nvPr/>
            </p:nvSpPr>
            <p:spPr bwMode="auto">
              <a:xfrm>
                <a:off x="1383"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35" name="Rectangle 111"/>
              <p:cNvSpPr>
                <a:spLocks noChangeArrowheads="1"/>
              </p:cNvSpPr>
              <p:nvPr/>
            </p:nvSpPr>
            <p:spPr bwMode="auto">
              <a:xfrm>
                <a:off x="1388"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36" name="Rectangle 112"/>
              <p:cNvSpPr>
                <a:spLocks noChangeArrowheads="1"/>
              </p:cNvSpPr>
              <p:nvPr/>
            </p:nvSpPr>
            <p:spPr bwMode="auto">
              <a:xfrm>
                <a:off x="1393"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37" name="Rectangle 113"/>
              <p:cNvSpPr>
                <a:spLocks noChangeArrowheads="1"/>
              </p:cNvSpPr>
              <p:nvPr/>
            </p:nvSpPr>
            <p:spPr bwMode="auto">
              <a:xfrm>
                <a:off x="1398"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38" name="Rectangle 114"/>
              <p:cNvSpPr>
                <a:spLocks noChangeArrowheads="1"/>
              </p:cNvSpPr>
              <p:nvPr/>
            </p:nvSpPr>
            <p:spPr bwMode="auto">
              <a:xfrm>
                <a:off x="1402"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39" name="Rectangle 115"/>
              <p:cNvSpPr>
                <a:spLocks noChangeArrowheads="1"/>
              </p:cNvSpPr>
              <p:nvPr/>
            </p:nvSpPr>
            <p:spPr bwMode="auto">
              <a:xfrm>
                <a:off x="1407"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40" name="Rectangle 116"/>
              <p:cNvSpPr>
                <a:spLocks noChangeArrowheads="1"/>
              </p:cNvSpPr>
              <p:nvPr/>
            </p:nvSpPr>
            <p:spPr bwMode="auto">
              <a:xfrm>
                <a:off x="1412"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41" name="Rectangle 117"/>
              <p:cNvSpPr>
                <a:spLocks noChangeArrowheads="1"/>
              </p:cNvSpPr>
              <p:nvPr/>
            </p:nvSpPr>
            <p:spPr bwMode="auto">
              <a:xfrm>
                <a:off x="1417" y="1460"/>
                <a:ext cx="5" cy="1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642" name="Rectangle 118"/>
              <p:cNvSpPr>
                <a:spLocks noChangeArrowheads="1"/>
              </p:cNvSpPr>
              <p:nvPr/>
            </p:nvSpPr>
            <p:spPr bwMode="auto">
              <a:xfrm>
                <a:off x="1422" y="1460"/>
                <a:ext cx="4" cy="1813"/>
              </a:xfrm>
              <a:prstGeom prst="rect">
                <a:avLst/>
              </a:prstGeom>
              <a:solidFill>
                <a:srgbClr val="FF3300"/>
              </a:solidFill>
              <a:ln w="9525">
                <a:noFill/>
                <a:miter lim="800000"/>
                <a:headEnd/>
                <a:tailEnd/>
              </a:ln>
            </p:spPr>
            <p:txBody>
              <a:bodyPr/>
              <a:lstStyle/>
              <a:p>
                <a:endParaRPr lang="en-GB">
                  <a:latin typeface="Frutiger 55 Roman"/>
                </a:endParaRPr>
              </a:p>
            </p:txBody>
          </p:sp>
        </p:grpSp>
        <p:grpSp>
          <p:nvGrpSpPr>
            <p:cNvPr id="4" name="Group 119"/>
            <p:cNvGrpSpPr>
              <a:grpSpLocks/>
            </p:cNvGrpSpPr>
            <p:nvPr/>
          </p:nvGrpSpPr>
          <p:grpSpPr bwMode="auto">
            <a:xfrm>
              <a:off x="1872" y="1632"/>
              <a:ext cx="539" cy="1375"/>
              <a:chOff x="1860" y="1898"/>
              <a:chExt cx="539" cy="1375"/>
            </a:xfrm>
          </p:grpSpPr>
          <p:sp>
            <p:nvSpPr>
              <p:cNvPr id="44419" name="Rectangle 120"/>
              <p:cNvSpPr>
                <a:spLocks noChangeArrowheads="1"/>
              </p:cNvSpPr>
              <p:nvPr/>
            </p:nvSpPr>
            <p:spPr bwMode="auto">
              <a:xfrm>
                <a:off x="1860"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20" name="Rectangle 121"/>
              <p:cNvSpPr>
                <a:spLocks noChangeArrowheads="1"/>
              </p:cNvSpPr>
              <p:nvPr/>
            </p:nvSpPr>
            <p:spPr bwMode="auto">
              <a:xfrm>
                <a:off x="1865"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21" name="Rectangle 122"/>
              <p:cNvSpPr>
                <a:spLocks noChangeArrowheads="1"/>
              </p:cNvSpPr>
              <p:nvPr/>
            </p:nvSpPr>
            <p:spPr bwMode="auto">
              <a:xfrm>
                <a:off x="1869"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22" name="Rectangle 123"/>
              <p:cNvSpPr>
                <a:spLocks noChangeArrowheads="1"/>
              </p:cNvSpPr>
              <p:nvPr/>
            </p:nvSpPr>
            <p:spPr bwMode="auto">
              <a:xfrm>
                <a:off x="1874"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23" name="Rectangle 124"/>
              <p:cNvSpPr>
                <a:spLocks noChangeArrowheads="1"/>
              </p:cNvSpPr>
              <p:nvPr/>
            </p:nvSpPr>
            <p:spPr bwMode="auto">
              <a:xfrm>
                <a:off x="1879"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24" name="Rectangle 125"/>
              <p:cNvSpPr>
                <a:spLocks noChangeArrowheads="1"/>
              </p:cNvSpPr>
              <p:nvPr/>
            </p:nvSpPr>
            <p:spPr bwMode="auto">
              <a:xfrm>
                <a:off x="1884"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25" name="Rectangle 126"/>
              <p:cNvSpPr>
                <a:spLocks noChangeArrowheads="1"/>
              </p:cNvSpPr>
              <p:nvPr/>
            </p:nvSpPr>
            <p:spPr bwMode="auto">
              <a:xfrm>
                <a:off x="1889"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26" name="Rectangle 127"/>
              <p:cNvSpPr>
                <a:spLocks noChangeArrowheads="1"/>
              </p:cNvSpPr>
              <p:nvPr/>
            </p:nvSpPr>
            <p:spPr bwMode="auto">
              <a:xfrm>
                <a:off x="1893"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27" name="Rectangle 128"/>
              <p:cNvSpPr>
                <a:spLocks noChangeArrowheads="1"/>
              </p:cNvSpPr>
              <p:nvPr/>
            </p:nvSpPr>
            <p:spPr bwMode="auto">
              <a:xfrm>
                <a:off x="1898"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28" name="Rectangle 129"/>
              <p:cNvSpPr>
                <a:spLocks noChangeArrowheads="1"/>
              </p:cNvSpPr>
              <p:nvPr/>
            </p:nvSpPr>
            <p:spPr bwMode="auto">
              <a:xfrm>
                <a:off x="1903"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29" name="Rectangle 130"/>
              <p:cNvSpPr>
                <a:spLocks noChangeArrowheads="1"/>
              </p:cNvSpPr>
              <p:nvPr/>
            </p:nvSpPr>
            <p:spPr bwMode="auto">
              <a:xfrm>
                <a:off x="1908"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30" name="Rectangle 131"/>
              <p:cNvSpPr>
                <a:spLocks noChangeArrowheads="1"/>
              </p:cNvSpPr>
              <p:nvPr/>
            </p:nvSpPr>
            <p:spPr bwMode="auto">
              <a:xfrm>
                <a:off x="1913"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31" name="Rectangle 132"/>
              <p:cNvSpPr>
                <a:spLocks noChangeArrowheads="1"/>
              </p:cNvSpPr>
              <p:nvPr/>
            </p:nvSpPr>
            <p:spPr bwMode="auto">
              <a:xfrm>
                <a:off x="1918"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32" name="Rectangle 133"/>
              <p:cNvSpPr>
                <a:spLocks noChangeArrowheads="1"/>
              </p:cNvSpPr>
              <p:nvPr/>
            </p:nvSpPr>
            <p:spPr bwMode="auto">
              <a:xfrm>
                <a:off x="1922"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33" name="Rectangle 134"/>
              <p:cNvSpPr>
                <a:spLocks noChangeArrowheads="1"/>
              </p:cNvSpPr>
              <p:nvPr/>
            </p:nvSpPr>
            <p:spPr bwMode="auto">
              <a:xfrm>
                <a:off x="1927"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34" name="Rectangle 135"/>
              <p:cNvSpPr>
                <a:spLocks noChangeArrowheads="1"/>
              </p:cNvSpPr>
              <p:nvPr/>
            </p:nvSpPr>
            <p:spPr bwMode="auto">
              <a:xfrm>
                <a:off x="1932"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35" name="Rectangle 136"/>
              <p:cNvSpPr>
                <a:spLocks noChangeArrowheads="1"/>
              </p:cNvSpPr>
              <p:nvPr/>
            </p:nvSpPr>
            <p:spPr bwMode="auto">
              <a:xfrm>
                <a:off x="1937"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36" name="Rectangle 137"/>
              <p:cNvSpPr>
                <a:spLocks noChangeArrowheads="1"/>
              </p:cNvSpPr>
              <p:nvPr/>
            </p:nvSpPr>
            <p:spPr bwMode="auto">
              <a:xfrm>
                <a:off x="1942"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37" name="Rectangle 138"/>
              <p:cNvSpPr>
                <a:spLocks noChangeArrowheads="1"/>
              </p:cNvSpPr>
              <p:nvPr/>
            </p:nvSpPr>
            <p:spPr bwMode="auto">
              <a:xfrm>
                <a:off x="1946"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38" name="Rectangle 139"/>
              <p:cNvSpPr>
                <a:spLocks noChangeArrowheads="1"/>
              </p:cNvSpPr>
              <p:nvPr/>
            </p:nvSpPr>
            <p:spPr bwMode="auto">
              <a:xfrm>
                <a:off x="1951"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39" name="Rectangle 140"/>
              <p:cNvSpPr>
                <a:spLocks noChangeArrowheads="1"/>
              </p:cNvSpPr>
              <p:nvPr/>
            </p:nvSpPr>
            <p:spPr bwMode="auto">
              <a:xfrm>
                <a:off x="1956"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40" name="Rectangle 141"/>
              <p:cNvSpPr>
                <a:spLocks noChangeArrowheads="1"/>
              </p:cNvSpPr>
              <p:nvPr/>
            </p:nvSpPr>
            <p:spPr bwMode="auto">
              <a:xfrm>
                <a:off x="1961"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41" name="Rectangle 142"/>
              <p:cNvSpPr>
                <a:spLocks noChangeArrowheads="1"/>
              </p:cNvSpPr>
              <p:nvPr/>
            </p:nvSpPr>
            <p:spPr bwMode="auto">
              <a:xfrm>
                <a:off x="1966"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42" name="Rectangle 143"/>
              <p:cNvSpPr>
                <a:spLocks noChangeArrowheads="1"/>
              </p:cNvSpPr>
              <p:nvPr/>
            </p:nvSpPr>
            <p:spPr bwMode="auto">
              <a:xfrm>
                <a:off x="1971"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43" name="Rectangle 144"/>
              <p:cNvSpPr>
                <a:spLocks noChangeArrowheads="1"/>
              </p:cNvSpPr>
              <p:nvPr/>
            </p:nvSpPr>
            <p:spPr bwMode="auto">
              <a:xfrm>
                <a:off x="1975"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44" name="Rectangle 145"/>
              <p:cNvSpPr>
                <a:spLocks noChangeArrowheads="1"/>
              </p:cNvSpPr>
              <p:nvPr/>
            </p:nvSpPr>
            <p:spPr bwMode="auto">
              <a:xfrm>
                <a:off x="1980"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45" name="Rectangle 146"/>
              <p:cNvSpPr>
                <a:spLocks noChangeArrowheads="1"/>
              </p:cNvSpPr>
              <p:nvPr/>
            </p:nvSpPr>
            <p:spPr bwMode="auto">
              <a:xfrm>
                <a:off x="1985"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46" name="Rectangle 147"/>
              <p:cNvSpPr>
                <a:spLocks noChangeArrowheads="1"/>
              </p:cNvSpPr>
              <p:nvPr/>
            </p:nvSpPr>
            <p:spPr bwMode="auto">
              <a:xfrm>
                <a:off x="1990"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47" name="Rectangle 148"/>
              <p:cNvSpPr>
                <a:spLocks noChangeArrowheads="1"/>
              </p:cNvSpPr>
              <p:nvPr/>
            </p:nvSpPr>
            <p:spPr bwMode="auto">
              <a:xfrm>
                <a:off x="1995"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48" name="Rectangle 149"/>
              <p:cNvSpPr>
                <a:spLocks noChangeArrowheads="1"/>
              </p:cNvSpPr>
              <p:nvPr/>
            </p:nvSpPr>
            <p:spPr bwMode="auto">
              <a:xfrm>
                <a:off x="1999"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49" name="Rectangle 150"/>
              <p:cNvSpPr>
                <a:spLocks noChangeArrowheads="1"/>
              </p:cNvSpPr>
              <p:nvPr/>
            </p:nvSpPr>
            <p:spPr bwMode="auto">
              <a:xfrm>
                <a:off x="2004"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50" name="Rectangle 151"/>
              <p:cNvSpPr>
                <a:spLocks noChangeArrowheads="1"/>
              </p:cNvSpPr>
              <p:nvPr/>
            </p:nvSpPr>
            <p:spPr bwMode="auto">
              <a:xfrm>
                <a:off x="2009"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51" name="Rectangle 152"/>
              <p:cNvSpPr>
                <a:spLocks noChangeArrowheads="1"/>
              </p:cNvSpPr>
              <p:nvPr/>
            </p:nvSpPr>
            <p:spPr bwMode="auto">
              <a:xfrm>
                <a:off x="2014"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52" name="Rectangle 153"/>
              <p:cNvSpPr>
                <a:spLocks noChangeArrowheads="1"/>
              </p:cNvSpPr>
              <p:nvPr/>
            </p:nvSpPr>
            <p:spPr bwMode="auto">
              <a:xfrm>
                <a:off x="2019"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53" name="Rectangle 154"/>
              <p:cNvSpPr>
                <a:spLocks noChangeArrowheads="1"/>
              </p:cNvSpPr>
              <p:nvPr/>
            </p:nvSpPr>
            <p:spPr bwMode="auto">
              <a:xfrm>
                <a:off x="2023"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54" name="Rectangle 155"/>
              <p:cNvSpPr>
                <a:spLocks noChangeArrowheads="1"/>
              </p:cNvSpPr>
              <p:nvPr/>
            </p:nvSpPr>
            <p:spPr bwMode="auto">
              <a:xfrm>
                <a:off x="2028"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55" name="Rectangle 156"/>
              <p:cNvSpPr>
                <a:spLocks noChangeArrowheads="1"/>
              </p:cNvSpPr>
              <p:nvPr/>
            </p:nvSpPr>
            <p:spPr bwMode="auto">
              <a:xfrm>
                <a:off x="2033"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56" name="Rectangle 157"/>
              <p:cNvSpPr>
                <a:spLocks noChangeArrowheads="1"/>
              </p:cNvSpPr>
              <p:nvPr/>
            </p:nvSpPr>
            <p:spPr bwMode="auto">
              <a:xfrm>
                <a:off x="2038"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57" name="Rectangle 158"/>
              <p:cNvSpPr>
                <a:spLocks noChangeArrowheads="1"/>
              </p:cNvSpPr>
              <p:nvPr/>
            </p:nvSpPr>
            <p:spPr bwMode="auto">
              <a:xfrm>
                <a:off x="2043"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58" name="Rectangle 159"/>
              <p:cNvSpPr>
                <a:spLocks noChangeArrowheads="1"/>
              </p:cNvSpPr>
              <p:nvPr/>
            </p:nvSpPr>
            <p:spPr bwMode="auto">
              <a:xfrm>
                <a:off x="2048"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59" name="Rectangle 160"/>
              <p:cNvSpPr>
                <a:spLocks noChangeArrowheads="1"/>
              </p:cNvSpPr>
              <p:nvPr/>
            </p:nvSpPr>
            <p:spPr bwMode="auto">
              <a:xfrm>
                <a:off x="2052"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60" name="Rectangle 161"/>
              <p:cNvSpPr>
                <a:spLocks noChangeArrowheads="1"/>
              </p:cNvSpPr>
              <p:nvPr/>
            </p:nvSpPr>
            <p:spPr bwMode="auto">
              <a:xfrm>
                <a:off x="2057"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61" name="Rectangle 162"/>
              <p:cNvSpPr>
                <a:spLocks noChangeArrowheads="1"/>
              </p:cNvSpPr>
              <p:nvPr/>
            </p:nvSpPr>
            <p:spPr bwMode="auto">
              <a:xfrm>
                <a:off x="2062"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62" name="Rectangle 163"/>
              <p:cNvSpPr>
                <a:spLocks noChangeArrowheads="1"/>
              </p:cNvSpPr>
              <p:nvPr/>
            </p:nvSpPr>
            <p:spPr bwMode="auto">
              <a:xfrm>
                <a:off x="2067"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63" name="Rectangle 164"/>
              <p:cNvSpPr>
                <a:spLocks noChangeArrowheads="1"/>
              </p:cNvSpPr>
              <p:nvPr/>
            </p:nvSpPr>
            <p:spPr bwMode="auto">
              <a:xfrm>
                <a:off x="2072"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64" name="Rectangle 165"/>
              <p:cNvSpPr>
                <a:spLocks noChangeArrowheads="1"/>
              </p:cNvSpPr>
              <p:nvPr/>
            </p:nvSpPr>
            <p:spPr bwMode="auto">
              <a:xfrm>
                <a:off x="2076"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65" name="Rectangle 166"/>
              <p:cNvSpPr>
                <a:spLocks noChangeArrowheads="1"/>
              </p:cNvSpPr>
              <p:nvPr/>
            </p:nvSpPr>
            <p:spPr bwMode="auto">
              <a:xfrm>
                <a:off x="2081"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66" name="Rectangle 167"/>
              <p:cNvSpPr>
                <a:spLocks noChangeArrowheads="1"/>
              </p:cNvSpPr>
              <p:nvPr/>
            </p:nvSpPr>
            <p:spPr bwMode="auto">
              <a:xfrm>
                <a:off x="2086"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67" name="Rectangle 168"/>
              <p:cNvSpPr>
                <a:spLocks noChangeArrowheads="1"/>
              </p:cNvSpPr>
              <p:nvPr/>
            </p:nvSpPr>
            <p:spPr bwMode="auto">
              <a:xfrm>
                <a:off x="2091"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68" name="Rectangle 169"/>
              <p:cNvSpPr>
                <a:spLocks noChangeArrowheads="1"/>
              </p:cNvSpPr>
              <p:nvPr/>
            </p:nvSpPr>
            <p:spPr bwMode="auto">
              <a:xfrm>
                <a:off x="2096"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69" name="Rectangle 170"/>
              <p:cNvSpPr>
                <a:spLocks noChangeArrowheads="1"/>
              </p:cNvSpPr>
              <p:nvPr/>
            </p:nvSpPr>
            <p:spPr bwMode="auto">
              <a:xfrm>
                <a:off x="2101"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70" name="Rectangle 171"/>
              <p:cNvSpPr>
                <a:spLocks noChangeArrowheads="1"/>
              </p:cNvSpPr>
              <p:nvPr/>
            </p:nvSpPr>
            <p:spPr bwMode="auto">
              <a:xfrm>
                <a:off x="2105"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71" name="Rectangle 172"/>
              <p:cNvSpPr>
                <a:spLocks noChangeArrowheads="1"/>
              </p:cNvSpPr>
              <p:nvPr/>
            </p:nvSpPr>
            <p:spPr bwMode="auto">
              <a:xfrm>
                <a:off x="2110"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72" name="Rectangle 173"/>
              <p:cNvSpPr>
                <a:spLocks noChangeArrowheads="1"/>
              </p:cNvSpPr>
              <p:nvPr/>
            </p:nvSpPr>
            <p:spPr bwMode="auto">
              <a:xfrm>
                <a:off x="2115"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73" name="Rectangle 174"/>
              <p:cNvSpPr>
                <a:spLocks noChangeArrowheads="1"/>
              </p:cNvSpPr>
              <p:nvPr/>
            </p:nvSpPr>
            <p:spPr bwMode="auto">
              <a:xfrm>
                <a:off x="2120"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74" name="Rectangle 175"/>
              <p:cNvSpPr>
                <a:spLocks noChangeArrowheads="1"/>
              </p:cNvSpPr>
              <p:nvPr/>
            </p:nvSpPr>
            <p:spPr bwMode="auto">
              <a:xfrm>
                <a:off x="2125"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75" name="Rectangle 176"/>
              <p:cNvSpPr>
                <a:spLocks noChangeArrowheads="1"/>
              </p:cNvSpPr>
              <p:nvPr/>
            </p:nvSpPr>
            <p:spPr bwMode="auto">
              <a:xfrm>
                <a:off x="2129"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76" name="Rectangle 177"/>
              <p:cNvSpPr>
                <a:spLocks noChangeArrowheads="1"/>
              </p:cNvSpPr>
              <p:nvPr/>
            </p:nvSpPr>
            <p:spPr bwMode="auto">
              <a:xfrm>
                <a:off x="2134"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77" name="Rectangle 178"/>
              <p:cNvSpPr>
                <a:spLocks noChangeArrowheads="1"/>
              </p:cNvSpPr>
              <p:nvPr/>
            </p:nvSpPr>
            <p:spPr bwMode="auto">
              <a:xfrm>
                <a:off x="2139"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78" name="Rectangle 179"/>
              <p:cNvSpPr>
                <a:spLocks noChangeArrowheads="1"/>
              </p:cNvSpPr>
              <p:nvPr/>
            </p:nvSpPr>
            <p:spPr bwMode="auto">
              <a:xfrm>
                <a:off x="2144"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79" name="Rectangle 180"/>
              <p:cNvSpPr>
                <a:spLocks noChangeArrowheads="1"/>
              </p:cNvSpPr>
              <p:nvPr/>
            </p:nvSpPr>
            <p:spPr bwMode="auto">
              <a:xfrm>
                <a:off x="2149"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80" name="Rectangle 181"/>
              <p:cNvSpPr>
                <a:spLocks noChangeArrowheads="1"/>
              </p:cNvSpPr>
              <p:nvPr/>
            </p:nvSpPr>
            <p:spPr bwMode="auto">
              <a:xfrm>
                <a:off x="2153"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81" name="Rectangle 182"/>
              <p:cNvSpPr>
                <a:spLocks noChangeArrowheads="1"/>
              </p:cNvSpPr>
              <p:nvPr/>
            </p:nvSpPr>
            <p:spPr bwMode="auto">
              <a:xfrm>
                <a:off x="2158"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82" name="Rectangle 183"/>
              <p:cNvSpPr>
                <a:spLocks noChangeArrowheads="1"/>
              </p:cNvSpPr>
              <p:nvPr/>
            </p:nvSpPr>
            <p:spPr bwMode="auto">
              <a:xfrm>
                <a:off x="2163"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83" name="Rectangle 184"/>
              <p:cNvSpPr>
                <a:spLocks noChangeArrowheads="1"/>
              </p:cNvSpPr>
              <p:nvPr/>
            </p:nvSpPr>
            <p:spPr bwMode="auto">
              <a:xfrm>
                <a:off x="2168"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84" name="Rectangle 185"/>
              <p:cNvSpPr>
                <a:spLocks noChangeArrowheads="1"/>
              </p:cNvSpPr>
              <p:nvPr/>
            </p:nvSpPr>
            <p:spPr bwMode="auto">
              <a:xfrm>
                <a:off x="2173"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85" name="Rectangle 186"/>
              <p:cNvSpPr>
                <a:spLocks noChangeArrowheads="1"/>
              </p:cNvSpPr>
              <p:nvPr/>
            </p:nvSpPr>
            <p:spPr bwMode="auto">
              <a:xfrm>
                <a:off x="2178"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86" name="Rectangle 187"/>
              <p:cNvSpPr>
                <a:spLocks noChangeArrowheads="1"/>
              </p:cNvSpPr>
              <p:nvPr/>
            </p:nvSpPr>
            <p:spPr bwMode="auto">
              <a:xfrm>
                <a:off x="2182"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87" name="Rectangle 188"/>
              <p:cNvSpPr>
                <a:spLocks noChangeArrowheads="1"/>
              </p:cNvSpPr>
              <p:nvPr/>
            </p:nvSpPr>
            <p:spPr bwMode="auto">
              <a:xfrm>
                <a:off x="2187"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88" name="Rectangle 189"/>
              <p:cNvSpPr>
                <a:spLocks noChangeArrowheads="1"/>
              </p:cNvSpPr>
              <p:nvPr/>
            </p:nvSpPr>
            <p:spPr bwMode="auto">
              <a:xfrm>
                <a:off x="2192"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89" name="Rectangle 190"/>
              <p:cNvSpPr>
                <a:spLocks noChangeArrowheads="1"/>
              </p:cNvSpPr>
              <p:nvPr/>
            </p:nvSpPr>
            <p:spPr bwMode="auto">
              <a:xfrm>
                <a:off x="2197"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90" name="Rectangle 191"/>
              <p:cNvSpPr>
                <a:spLocks noChangeArrowheads="1"/>
              </p:cNvSpPr>
              <p:nvPr/>
            </p:nvSpPr>
            <p:spPr bwMode="auto">
              <a:xfrm>
                <a:off x="2202"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91" name="Rectangle 192"/>
              <p:cNvSpPr>
                <a:spLocks noChangeArrowheads="1"/>
              </p:cNvSpPr>
              <p:nvPr/>
            </p:nvSpPr>
            <p:spPr bwMode="auto">
              <a:xfrm>
                <a:off x="2206"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92" name="Rectangle 193"/>
              <p:cNvSpPr>
                <a:spLocks noChangeArrowheads="1"/>
              </p:cNvSpPr>
              <p:nvPr/>
            </p:nvSpPr>
            <p:spPr bwMode="auto">
              <a:xfrm>
                <a:off x="2211"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93" name="Rectangle 194"/>
              <p:cNvSpPr>
                <a:spLocks noChangeArrowheads="1"/>
              </p:cNvSpPr>
              <p:nvPr/>
            </p:nvSpPr>
            <p:spPr bwMode="auto">
              <a:xfrm>
                <a:off x="2216"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94" name="Rectangle 195"/>
              <p:cNvSpPr>
                <a:spLocks noChangeArrowheads="1"/>
              </p:cNvSpPr>
              <p:nvPr/>
            </p:nvSpPr>
            <p:spPr bwMode="auto">
              <a:xfrm>
                <a:off x="2221"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95" name="Rectangle 196"/>
              <p:cNvSpPr>
                <a:spLocks noChangeArrowheads="1"/>
              </p:cNvSpPr>
              <p:nvPr/>
            </p:nvSpPr>
            <p:spPr bwMode="auto">
              <a:xfrm>
                <a:off x="2226"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96" name="Rectangle 197"/>
              <p:cNvSpPr>
                <a:spLocks noChangeArrowheads="1"/>
              </p:cNvSpPr>
              <p:nvPr/>
            </p:nvSpPr>
            <p:spPr bwMode="auto">
              <a:xfrm>
                <a:off x="2231"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97" name="Rectangle 198"/>
              <p:cNvSpPr>
                <a:spLocks noChangeArrowheads="1"/>
              </p:cNvSpPr>
              <p:nvPr/>
            </p:nvSpPr>
            <p:spPr bwMode="auto">
              <a:xfrm>
                <a:off x="2235"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98" name="Rectangle 199"/>
              <p:cNvSpPr>
                <a:spLocks noChangeArrowheads="1"/>
              </p:cNvSpPr>
              <p:nvPr/>
            </p:nvSpPr>
            <p:spPr bwMode="auto">
              <a:xfrm>
                <a:off x="2240"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99" name="Rectangle 200"/>
              <p:cNvSpPr>
                <a:spLocks noChangeArrowheads="1"/>
              </p:cNvSpPr>
              <p:nvPr/>
            </p:nvSpPr>
            <p:spPr bwMode="auto">
              <a:xfrm>
                <a:off x="2245"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00" name="Rectangle 201"/>
              <p:cNvSpPr>
                <a:spLocks noChangeArrowheads="1"/>
              </p:cNvSpPr>
              <p:nvPr/>
            </p:nvSpPr>
            <p:spPr bwMode="auto">
              <a:xfrm>
                <a:off x="2250"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01" name="Rectangle 202"/>
              <p:cNvSpPr>
                <a:spLocks noChangeArrowheads="1"/>
              </p:cNvSpPr>
              <p:nvPr/>
            </p:nvSpPr>
            <p:spPr bwMode="auto">
              <a:xfrm>
                <a:off x="2255"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02" name="Rectangle 203"/>
              <p:cNvSpPr>
                <a:spLocks noChangeArrowheads="1"/>
              </p:cNvSpPr>
              <p:nvPr/>
            </p:nvSpPr>
            <p:spPr bwMode="auto">
              <a:xfrm>
                <a:off x="2259"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03" name="Rectangle 204"/>
              <p:cNvSpPr>
                <a:spLocks noChangeArrowheads="1"/>
              </p:cNvSpPr>
              <p:nvPr/>
            </p:nvSpPr>
            <p:spPr bwMode="auto">
              <a:xfrm>
                <a:off x="2264"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04" name="Rectangle 205"/>
              <p:cNvSpPr>
                <a:spLocks noChangeArrowheads="1"/>
              </p:cNvSpPr>
              <p:nvPr/>
            </p:nvSpPr>
            <p:spPr bwMode="auto">
              <a:xfrm>
                <a:off x="2269"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05" name="Rectangle 206"/>
              <p:cNvSpPr>
                <a:spLocks noChangeArrowheads="1"/>
              </p:cNvSpPr>
              <p:nvPr/>
            </p:nvSpPr>
            <p:spPr bwMode="auto">
              <a:xfrm>
                <a:off x="2274"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06" name="Rectangle 207"/>
              <p:cNvSpPr>
                <a:spLocks noChangeArrowheads="1"/>
              </p:cNvSpPr>
              <p:nvPr/>
            </p:nvSpPr>
            <p:spPr bwMode="auto">
              <a:xfrm>
                <a:off x="2279"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07" name="Rectangle 208"/>
              <p:cNvSpPr>
                <a:spLocks noChangeArrowheads="1"/>
              </p:cNvSpPr>
              <p:nvPr/>
            </p:nvSpPr>
            <p:spPr bwMode="auto">
              <a:xfrm>
                <a:off x="2283"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08" name="Rectangle 209"/>
              <p:cNvSpPr>
                <a:spLocks noChangeArrowheads="1"/>
              </p:cNvSpPr>
              <p:nvPr/>
            </p:nvSpPr>
            <p:spPr bwMode="auto">
              <a:xfrm>
                <a:off x="2288"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09" name="Rectangle 210"/>
              <p:cNvSpPr>
                <a:spLocks noChangeArrowheads="1"/>
              </p:cNvSpPr>
              <p:nvPr/>
            </p:nvSpPr>
            <p:spPr bwMode="auto">
              <a:xfrm>
                <a:off x="2293"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10" name="Rectangle 211"/>
              <p:cNvSpPr>
                <a:spLocks noChangeArrowheads="1"/>
              </p:cNvSpPr>
              <p:nvPr/>
            </p:nvSpPr>
            <p:spPr bwMode="auto">
              <a:xfrm>
                <a:off x="2298"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11" name="Rectangle 212"/>
              <p:cNvSpPr>
                <a:spLocks noChangeArrowheads="1"/>
              </p:cNvSpPr>
              <p:nvPr/>
            </p:nvSpPr>
            <p:spPr bwMode="auto">
              <a:xfrm>
                <a:off x="2303"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12" name="Rectangle 213"/>
              <p:cNvSpPr>
                <a:spLocks noChangeArrowheads="1"/>
              </p:cNvSpPr>
              <p:nvPr/>
            </p:nvSpPr>
            <p:spPr bwMode="auto">
              <a:xfrm>
                <a:off x="2308"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13" name="Rectangle 214"/>
              <p:cNvSpPr>
                <a:spLocks noChangeArrowheads="1"/>
              </p:cNvSpPr>
              <p:nvPr/>
            </p:nvSpPr>
            <p:spPr bwMode="auto">
              <a:xfrm>
                <a:off x="2312"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14" name="Rectangle 215"/>
              <p:cNvSpPr>
                <a:spLocks noChangeArrowheads="1"/>
              </p:cNvSpPr>
              <p:nvPr/>
            </p:nvSpPr>
            <p:spPr bwMode="auto">
              <a:xfrm>
                <a:off x="2317"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15" name="Rectangle 216"/>
              <p:cNvSpPr>
                <a:spLocks noChangeArrowheads="1"/>
              </p:cNvSpPr>
              <p:nvPr/>
            </p:nvSpPr>
            <p:spPr bwMode="auto">
              <a:xfrm>
                <a:off x="2322"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16" name="Rectangle 217"/>
              <p:cNvSpPr>
                <a:spLocks noChangeArrowheads="1"/>
              </p:cNvSpPr>
              <p:nvPr/>
            </p:nvSpPr>
            <p:spPr bwMode="auto">
              <a:xfrm>
                <a:off x="2327"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17" name="Rectangle 218"/>
              <p:cNvSpPr>
                <a:spLocks noChangeArrowheads="1"/>
              </p:cNvSpPr>
              <p:nvPr/>
            </p:nvSpPr>
            <p:spPr bwMode="auto">
              <a:xfrm>
                <a:off x="2332"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18" name="Rectangle 219"/>
              <p:cNvSpPr>
                <a:spLocks noChangeArrowheads="1"/>
              </p:cNvSpPr>
              <p:nvPr/>
            </p:nvSpPr>
            <p:spPr bwMode="auto">
              <a:xfrm>
                <a:off x="2336"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19" name="Rectangle 220"/>
              <p:cNvSpPr>
                <a:spLocks noChangeArrowheads="1"/>
              </p:cNvSpPr>
              <p:nvPr/>
            </p:nvSpPr>
            <p:spPr bwMode="auto">
              <a:xfrm>
                <a:off x="2341"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20" name="Rectangle 221"/>
              <p:cNvSpPr>
                <a:spLocks noChangeArrowheads="1"/>
              </p:cNvSpPr>
              <p:nvPr/>
            </p:nvSpPr>
            <p:spPr bwMode="auto">
              <a:xfrm>
                <a:off x="2346"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21" name="Rectangle 222"/>
              <p:cNvSpPr>
                <a:spLocks noChangeArrowheads="1"/>
              </p:cNvSpPr>
              <p:nvPr/>
            </p:nvSpPr>
            <p:spPr bwMode="auto">
              <a:xfrm>
                <a:off x="2351"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22" name="Rectangle 223"/>
              <p:cNvSpPr>
                <a:spLocks noChangeArrowheads="1"/>
              </p:cNvSpPr>
              <p:nvPr/>
            </p:nvSpPr>
            <p:spPr bwMode="auto">
              <a:xfrm>
                <a:off x="2356"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23" name="Rectangle 224"/>
              <p:cNvSpPr>
                <a:spLocks noChangeArrowheads="1"/>
              </p:cNvSpPr>
              <p:nvPr/>
            </p:nvSpPr>
            <p:spPr bwMode="auto">
              <a:xfrm>
                <a:off x="2361"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24" name="Rectangle 225"/>
              <p:cNvSpPr>
                <a:spLocks noChangeArrowheads="1"/>
              </p:cNvSpPr>
              <p:nvPr/>
            </p:nvSpPr>
            <p:spPr bwMode="auto">
              <a:xfrm>
                <a:off x="2365"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25" name="Rectangle 226"/>
              <p:cNvSpPr>
                <a:spLocks noChangeArrowheads="1"/>
              </p:cNvSpPr>
              <p:nvPr/>
            </p:nvSpPr>
            <p:spPr bwMode="auto">
              <a:xfrm>
                <a:off x="2370"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26" name="Rectangle 227"/>
              <p:cNvSpPr>
                <a:spLocks noChangeArrowheads="1"/>
              </p:cNvSpPr>
              <p:nvPr/>
            </p:nvSpPr>
            <p:spPr bwMode="auto">
              <a:xfrm>
                <a:off x="2375"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27" name="Rectangle 228"/>
              <p:cNvSpPr>
                <a:spLocks noChangeArrowheads="1"/>
              </p:cNvSpPr>
              <p:nvPr/>
            </p:nvSpPr>
            <p:spPr bwMode="auto">
              <a:xfrm>
                <a:off x="2380"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28" name="Rectangle 229"/>
              <p:cNvSpPr>
                <a:spLocks noChangeArrowheads="1"/>
              </p:cNvSpPr>
              <p:nvPr/>
            </p:nvSpPr>
            <p:spPr bwMode="auto">
              <a:xfrm>
                <a:off x="2385" y="1898"/>
                <a:ext cx="4"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29" name="Rectangle 230"/>
              <p:cNvSpPr>
                <a:spLocks noChangeArrowheads="1"/>
              </p:cNvSpPr>
              <p:nvPr/>
            </p:nvSpPr>
            <p:spPr bwMode="auto">
              <a:xfrm>
                <a:off x="2389"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530" name="Rectangle 231"/>
              <p:cNvSpPr>
                <a:spLocks noChangeArrowheads="1"/>
              </p:cNvSpPr>
              <p:nvPr/>
            </p:nvSpPr>
            <p:spPr bwMode="auto">
              <a:xfrm>
                <a:off x="2394" y="1898"/>
                <a:ext cx="5" cy="1375"/>
              </a:xfrm>
              <a:prstGeom prst="rect">
                <a:avLst/>
              </a:prstGeom>
              <a:solidFill>
                <a:srgbClr val="FF3300"/>
              </a:solidFill>
              <a:ln w="9525">
                <a:noFill/>
                <a:miter lim="800000"/>
                <a:headEnd/>
                <a:tailEnd/>
              </a:ln>
            </p:spPr>
            <p:txBody>
              <a:bodyPr/>
              <a:lstStyle/>
              <a:p>
                <a:endParaRPr lang="en-GB">
                  <a:latin typeface="Frutiger 55 Roman"/>
                </a:endParaRPr>
              </a:p>
            </p:txBody>
          </p:sp>
        </p:grpSp>
        <p:grpSp>
          <p:nvGrpSpPr>
            <p:cNvPr id="5" name="Group 232"/>
            <p:cNvGrpSpPr>
              <a:grpSpLocks/>
            </p:cNvGrpSpPr>
            <p:nvPr/>
          </p:nvGrpSpPr>
          <p:grpSpPr bwMode="auto">
            <a:xfrm>
              <a:off x="2844" y="1882"/>
              <a:ext cx="545" cy="1125"/>
              <a:chOff x="2832" y="2148"/>
              <a:chExt cx="545" cy="1125"/>
            </a:xfrm>
          </p:grpSpPr>
          <p:sp>
            <p:nvSpPr>
              <p:cNvPr id="44306" name="Rectangle 233"/>
              <p:cNvSpPr>
                <a:spLocks noChangeArrowheads="1"/>
              </p:cNvSpPr>
              <p:nvPr/>
            </p:nvSpPr>
            <p:spPr bwMode="auto">
              <a:xfrm>
                <a:off x="2832"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07" name="Rectangle 234"/>
              <p:cNvSpPr>
                <a:spLocks noChangeArrowheads="1"/>
              </p:cNvSpPr>
              <p:nvPr/>
            </p:nvSpPr>
            <p:spPr bwMode="auto">
              <a:xfrm>
                <a:off x="2837"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08" name="Rectangle 235"/>
              <p:cNvSpPr>
                <a:spLocks noChangeArrowheads="1"/>
              </p:cNvSpPr>
              <p:nvPr/>
            </p:nvSpPr>
            <p:spPr bwMode="auto">
              <a:xfrm>
                <a:off x="2842"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09" name="Rectangle 236"/>
              <p:cNvSpPr>
                <a:spLocks noChangeArrowheads="1"/>
              </p:cNvSpPr>
              <p:nvPr/>
            </p:nvSpPr>
            <p:spPr bwMode="auto">
              <a:xfrm>
                <a:off x="2847"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10" name="Rectangle 237"/>
              <p:cNvSpPr>
                <a:spLocks noChangeArrowheads="1"/>
              </p:cNvSpPr>
              <p:nvPr/>
            </p:nvSpPr>
            <p:spPr bwMode="auto">
              <a:xfrm>
                <a:off x="2852" y="2148"/>
                <a:ext cx="4"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11" name="Rectangle 238"/>
              <p:cNvSpPr>
                <a:spLocks noChangeArrowheads="1"/>
              </p:cNvSpPr>
              <p:nvPr/>
            </p:nvSpPr>
            <p:spPr bwMode="auto">
              <a:xfrm>
                <a:off x="2856"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12" name="Rectangle 239"/>
              <p:cNvSpPr>
                <a:spLocks noChangeArrowheads="1"/>
              </p:cNvSpPr>
              <p:nvPr/>
            </p:nvSpPr>
            <p:spPr bwMode="auto">
              <a:xfrm>
                <a:off x="2861"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13" name="Rectangle 240"/>
              <p:cNvSpPr>
                <a:spLocks noChangeArrowheads="1"/>
              </p:cNvSpPr>
              <p:nvPr/>
            </p:nvSpPr>
            <p:spPr bwMode="auto">
              <a:xfrm>
                <a:off x="2866"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14" name="Rectangle 241"/>
              <p:cNvSpPr>
                <a:spLocks noChangeArrowheads="1"/>
              </p:cNvSpPr>
              <p:nvPr/>
            </p:nvSpPr>
            <p:spPr bwMode="auto">
              <a:xfrm>
                <a:off x="2871"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15" name="Rectangle 242"/>
              <p:cNvSpPr>
                <a:spLocks noChangeArrowheads="1"/>
              </p:cNvSpPr>
              <p:nvPr/>
            </p:nvSpPr>
            <p:spPr bwMode="auto">
              <a:xfrm>
                <a:off x="2876"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16" name="Rectangle 243"/>
              <p:cNvSpPr>
                <a:spLocks noChangeArrowheads="1"/>
              </p:cNvSpPr>
              <p:nvPr/>
            </p:nvSpPr>
            <p:spPr bwMode="auto">
              <a:xfrm>
                <a:off x="2881" y="2148"/>
                <a:ext cx="4"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17" name="Rectangle 244"/>
              <p:cNvSpPr>
                <a:spLocks noChangeArrowheads="1"/>
              </p:cNvSpPr>
              <p:nvPr/>
            </p:nvSpPr>
            <p:spPr bwMode="auto">
              <a:xfrm>
                <a:off x="2885"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18" name="Rectangle 245"/>
              <p:cNvSpPr>
                <a:spLocks noChangeArrowheads="1"/>
              </p:cNvSpPr>
              <p:nvPr/>
            </p:nvSpPr>
            <p:spPr bwMode="auto">
              <a:xfrm>
                <a:off x="2890"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19" name="Rectangle 246"/>
              <p:cNvSpPr>
                <a:spLocks noChangeArrowheads="1"/>
              </p:cNvSpPr>
              <p:nvPr/>
            </p:nvSpPr>
            <p:spPr bwMode="auto">
              <a:xfrm>
                <a:off x="2895"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20" name="Rectangle 247"/>
              <p:cNvSpPr>
                <a:spLocks noChangeArrowheads="1"/>
              </p:cNvSpPr>
              <p:nvPr/>
            </p:nvSpPr>
            <p:spPr bwMode="auto">
              <a:xfrm>
                <a:off x="2900"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21" name="Rectangle 248"/>
              <p:cNvSpPr>
                <a:spLocks noChangeArrowheads="1"/>
              </p:cNvSpPr>
              <p:nvPr/>
            </p:nvSpPr>
            <p:spPr bwMode="auto">
              <a:xfrm>
                <a:off x="2905" y="2148"/>
                <a:ext cx="4"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22" name="Rectangle 249"/>
              <p:cNvSpPr>
                <a:spLocks noChangeArrowheads="1"/>
              </p:cNvSpPr>
              <p:nvPr/>
            </p:nvSpPr>
            <p:spPr bwMode="auto">
              <a:xfrm>
                <a:off x="2909"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23" name="Rectangle 250"/>
              <p:cNvSpPr>
                <a:spLocks noChangeArrowheads="1"/>
              </p:cNvSpPr>
              <p:nvPr/>
            </p:nvSpPr>
            <p:spPr bwMode="auto">
              <a:xfrm>
                <a:off x="2914"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24" name="Rectangle 251"/>
              <p:cNvSpPr>
                <a:spLocks noChangeArrowheads="1"/>
              </p:cNvSpPr>
              <p:nvPr/>
            </p:nvSpPr>
            <p:spPr bwMode="auto">
              <a:xfrm>
                <a:off x="2919"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25" name="Rectangle 252"/>
              <p:cNvSpPr>
                <a:spLocks noChangeArrowheads="1"/>
              </p:cNvSpPr>
              <p:nvPr/>
            </p:nvSpPr>
            <p:spPr bwMode="auto">
              <a:xfrm>
                <a:off x="2924"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26" name="Rectangle 253"/>
              <p:cNvSpPr>
                <a:spLocks noChangeArrowheads="1"/>
              </p:cNvSpPr>
              <p:nvPr/>
            </p:nvSpPr>
            <p:spPr bwMode="auto">
              <a:xfrm>
                <a:off x="2929"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27" name="Rectangle 254"/>
              <p:cNvSpPr>
                <a:spLocks noChangeArrowheads="1"/>
              </p:cNvSpPr>
              <p:nvPr/>
            </p:nvSpPr>
            <p:spPr bwMode="auto">
              <a:xfrm>
                <a:off x="2934" y="2148"/>
                <a:ext cx="4"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28" name="Rectangle 255"/>
              <p:cNvSpPr>
                <a:spLocks noChangeArrowheads="1"/>
              </p:cNvSpPr>
              <p:nvPr/>
            </p:nvSpPr>
            <p:spPr bwMode="auto">
              <a:xfrm>
                <a:off x="2938"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29" name="Rectangle 256"/>
              <p:cNvSpPr>
                <a:spLocks noChangeArrowheads="1"/>
              </p:cNvSpPr>
              <p:nvPr/>
            </p:nvSpPr>
            <p:spPr bwMode="auto">
              <a:xfrm>
                <a:off x="2943"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30" name="Rectangle 257"/>
              <p:cNvSpPr>
                <a:spLocks noChangeArrowheads="1"/>
              </p:cNvSpPr>
              <p:nvPr/>
            </p:nvSpPr>
            <p:spPr bwMode="auto">
              <a:xfrm>
                <a:off x="2948"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31" name="Rectangle 258"/>
              <p:cNvSpPr>
                <a:spLocks noChangeArrowheads="1"/>
              </p:cNvSpPr>
              <p:nvPr/>
            </p:nvSpPr>
            <p:spPr bwMode="auto">
              <a:xfrm>
                <a:off x="2953"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32" name="Rectangle 259"/>
              <p:cNvSpPr>
                <a:spLocks noChangeArrowheads="1"/>
              </p:cNvSpPr>
              <p:nvPr/>
            </p:nvSpPr>
            <p:spPr bwMode="auto">
              <a:xfrm>
                <a:off x="2958" y="2148"/>
                <a:ext cx="4"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33" name="Rectangle 260"/>
              <p:cNvSpPr>
                <a:spLocks noChangeArrowheads="1"/>
              </p:cNvSpPr>
              <p:nvPr/>
            </p:nvSpPr>
            <p:spPr bwMode="auto">
              <a:xfrm>
                <a:off x="2962"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34" name="Rectangle 261"/>
              <p:cNvSpPr>
                <a:spLocks noChangeArrowheads="1"/>
              </p:cNvSpPr>
              <p:nvPr/>
            </p:nvSpPr>
            <p:spPr bwMode="auto">
              <a:xfrm>
                <a:off x="2967"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35" name="Rectangle 262"/>
              <p:cNvSpPr>
                <a:spLocks noChangeArrowheads="1"/>
              </p:cNvSpPr>
              <p:nvPr/>
            </p:nvSpPr>
            <p:spPr bwMode="auto">
              <a:xfrm>
                <a:off x="2972"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36" name="Rectangle 263"/>
              <p:cNvSpPr>
                <a:spLocks noChangeArrowheads="1"/>
              </p:cNvSpPr>
              <p:nvPr/>
            </p:nvSpPr>
            <p:spPr bwMode="auto">
              <a:xfrm>
                <a:off x="2977"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37" name="Rectangle 264"/>
              <p:cNvSpPr>
                <a:spLocks noChangeArrowheads="1"/>
              </p:cNvSpPr>
              <p:nvPr/>
            </p:nvSpPr>
            <p:spPr bwMode="auto">
              <a:xfrm>
                <a:off x="2982" y="2148"/>
                <a:ext cx="4"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38" name="Rectangle 265"/>
              <p:cNvSpPr>
                <a:spLocks noChangeArrowheads="1"/>
              </p:cNvSpPr>
              <p:nvPr/>
            </p:nvSpPr>
            <p:spPr bwMode="auto">
              <a:xfrm>
                <a:off x="2986"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39" name="Rectangle 266"/>
              <p:cNvSpPr>
                <a:spLocks noChangeArrowheads="1"/>
              </p:cNvSpPr>
              <p:nvPr/>
            </p:nvSpPr>
            <p:spPr bwMode="auto">
              <a:xfrm>
                <a:off x="2991"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40" name="Rectangle 267"/>
              <p:cNvSpPr>
                <a:spLocks noChangeArrowheads="1"/>
              </p:cNvSpPr>
              <p:nvPr/>
            </p:nvSpPr>
            <p:spPr bwMode="auto">
              <a:xfrm>
                <a:off x="2996"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41" name="Rectangle 268"/>
              <p:cNvSpPr>
                <a:spLocks noChangeArrowheads="1"/>
              </p:cNvSpPr>
              <p:nvPr/>
            </p:nvSpPr>
            <p:spPr bwMode="auto">
              <a:xfrm>
                <a:off x="3001"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42" name="Rectangle 269"/>
              <p:cNvSpPr>
                <a:spLocks noChangeArrowheads="1"/>
              </p:cNvSpPr>
              <p:nvPr/>
            </p:nvSpPr>
            <p:spPr bwMode="auto">
              <a:xfrm>
                <a:off x="3006"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43" name="Rectangle 270"/>
              <p:cNvSpPr>
                <a:spLocks noChangeArrowheads="1"/>
              </p:cNvSpPr>
              <p:nvPr/>
            </p:nvSpPr>
            <p:spPr bwMode="auto">
              <a:xfrm>
                <a:off x="3011" y="2148"/>
                <a:ext cx="4"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44" name="Rectangle 271"/>
              <p:cNvSpPr>
                <a:spLocks noChangeArrowheads="1"/>
              </p:cNvSpPr>
              <p:nvPr/>
            </p:nvSpPr>
            <p:spPr bwMode="auto">
              <a:xfrm>
                <a:off x="3015"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45" name="Rectangle 272"/>
              <p:cNvSpPr>
                <a:spLocks noChangeArrowheads="1"/>
              </p:cNvSpPr>
              <p:nvPr/>
            </p:nvSpPr>
            <p:spPr bwMode="auto">
              <a:xfrm>
                <a:off x="3020"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46" name="Rectangle 273"/>
              <p:cNvSpPr>
                <a:spLocks noChangeArrowheads="1"/>
              </p:cNvSpPr>
              <p:nvPr/>
            </p:nvSpPr>
            <p:spPr bwMode="auto">
              <a:xfrm>
                <a:off x="3025"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47" name="Rectangle 274"/>
              <p:cNvSpPr>
                <a:spLocks noChangeArrowheads="1"/>
              </p:cNvSpPr>
              <p:nvPr/>
            </p:nvSpPr>
            <p:spPr bwMode="auto">
              <a:xfrm>
                <a:off x="3030"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48" name="Rectangle 275"/>
              <p:cNvSpPr>
                <a:spLocks noChangeArrowheads="1"/>
              </p:cNvSpPr>
              <p:nvPr/>
            </p:nvSpPr>
            <p:spPr bwMode="auto">
              <a:xfrm>
                <a:off x="3035" y="2148"/>
                <a:ext cx="4"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49" name="Rectangle 276"/>
              <p:cNvSpPr>
                <a:spLocks noChangeArrowheads="1"/>
              </p:cNvSpPr>
              <p:nvPr/>
            </p:nvSpPr>
            <p:spPr bwMode="auto">
              <a:xfrm>
                <a:off x="3039"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50" name="Rectangle 277"/>
              <p:cNvSpPr>
                <a:spLocks noChangeArrowheads="1"/>
              </p:cNvSpPr>
              <p:nvPr/>
            </p:nvSpPr>
            <p:spPr bwMode="auto">
              <a:xfrm>
                <a:off x="3044"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51" name="Rectangle 278"/>
              <p:cNvSpPr>
                <a:spLocks noChangeArrowheads="1"/>
              </p:cNvSpPr>
              <p:nvPr/>
            </p:nvSpPr>
            <p:spPr bwMode="auto">
              <a:xfrm>
                <a:off x="3049"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52" name="Rectangle 279"/>
              <p:cNvSpPr>
                <a:spLocks noChangeArrowheads="1"/>
              </p:cNvSpPr>
              <p:nvPr/>
            </p:nvSpPr>
            <p:spPr bwMode="auto">
              <a:xfrm>
                <a:off x="3054"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53" name="Rectangle 280"/>
              <p:cNvSpPr>
                <a:spLocks noChangeArrowheads="1"/>
              </p:cNvSpPr>
              <p:nvPr/>
            </p:nvSpPr>
            <p:spPr bwMode="auto">
              <a:xfrm>
                <a:off x="3059"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54" name="Rectangle 281"/>
              <p:cNvSpPr>
                <a:spLocks noChangeArrowheads="1"/>
              </p:cNvSpPr>
              <p:nvPr/>
            </p:nvSpPr>
            <p:spPr bwMode="auto">
              <a:xfrm>
                <a:off x="3064" y="2148"/>
                <a:ext cx="4"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55" name="Rectangle 282"/>
              <p:cNvSpPr>
                <a:spLocks noChangeArrowheads="1"/>
              </p:cNvSpPr>
              <p:nvPr/>
            </p:nvSpPr>
            <p:spPr bwMode="auto">
              <a:xfrm>
                <a:off x="3068"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56" name="Rectangle 283"/>
              <p:cNvSpPr>
                <a:spLocks noChangeArrowheads="1"/>
              </p:cNvSpPr>
              <p:nvPr/>
            </p:nvSpPr>
            <p:spPr bwMode="auto">
              <a:xfrm>
                <a:off x="3073"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57" name="Rectangle 284"/>
              <p:cNvSpPr>
                <a:spLocks noChangeArrowheads="1"/>
              </p:cNvSpPr>
              <p:nvPr/>
            </p:nvSpPr>
            <p:spPr bwMode="auto">
              <a:xfrm>
                <a:off x="3078"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58" name="Rectangle 285"/>
              <p:cNvSpPr>
                <a:spLocks noChangeArrowheads="1"/>
              </p:cNvSpPr>
              <p:nvPr/>
            </p:nvSpPr>
            <p:spPr bwMode="auto">
              <a:xfrm>
                <a:off x="3083"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59" name="Rectangle 286"/>
              <p:cNvSpPr>
                <a:spLocks noChangeArrowheads="1"/>
              </p:cNvSpPr>
              <p:nvPr/>
            </p:nvSpPr>
            <p:spPr bwMode="auto">
              <a:xfrm>
                <a:off x="3088" y="2148"/>
                <a:ext cx="4"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60" name="Rectangle 287"/>
              <p:cNvSpPr>
                <a:spLocks noChangeArrowheads="1"/>
              </p:cNvSpPr>
              <p:nvPr/>
            </p:nvSpPr>
            <p:spPr bwMode="auto">
              <a:xfrm>
                <a:off x="3092"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61" name="Rectangle 288"/>
              <p:cNvSpPr>
                <a:spLocks noChangeArrowheads="1"/>
              </p:cNvSpPr>
              <p:nvPr/>
            </p:nvSpPr>
            <p:spPr bwMode="auto">
              <a:xfrm>
                <a:off x="3097"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62" name="Rectangle 289"/>
              <p:cNvSpPr>
                <a:spLocks noChangeArrowheads="1"/>
              </p:cNvSpPr>
              <p:nvPr/>
            </p:nvSpPr>
            <p:spPr bwMode="auto">
              <a:xfrm>
                <a:off x="3102"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63" name="Rectangle 290"/>
              <p:cNvSpPr>
                <a:spLocks noChangeArrowheads="1"/>
              </p:cNvSpPr>
              <p:nvPr/>
            </p:nvSpPr>
            <p:spPr bwMode="auto">
              <a:xfrm>
                <a:off x="3107"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64" name="Rectangle 291"/>
              <p:cNvSpPr>
                <a:spLocks noChangeArrowheads="1"/>
              </p:cNvSpPr>
              <p:nvPr/>
            </p:nvSpPr>
            <p:spPr bwMode="auto">
              <a:xfrm>
                <a:off x="3112"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65" name="Rectangle 292"/>
              <p:cNvSpPr>
                <a:spLocks noChangeArrowheads="1"/>
              </p:cNvSpPr>
              <p:nvPr/>
            </p:nvSpPr>
            <p:spPr bwMode="auto">
              <a:xfrm>
                <a:off x="3117" y="2148"/>
                <a:ext cx="4"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66" name="Rectangle 293"/>
              <p:cNvSpPr>
                <a:spLocks noChangeArrowheads="1"/>
              </p:cNvSpPr>
              <p:nvPr/>
            </p:nvSpPr>
            <p:spPr bwMode="auto">
              <a:xfrm>
                <a:off x="3121"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67" name="Rectangle 294"/>
              <p:cNvSpPr>
                <a:spLocks noChangeArrowheads="1"/>
              </p:cNvSpPr>
              <p:nvPr/>
            </p:nvSpPr>
            <p:spPr bwMode="auto">
              <a:xfrm>
                <a:off x="3126"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68" name="Rectangle 295"/>
              <p:cNvSpPr>
                <a:spLocks noChangeArrowheads="1"/>
              </p:cNvSpPr>
              <p:nvPr/>
            </p:nvSpPr>
            <p:spPr bwMode="auto">
              <a:xfrm>
                <a:off x="3131"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69" name="Rectangle 296"/>
              <p:cNvSpPr>
                <a:spLocks noChangeArrowheads="1"/>
              </p:cNvSpPr>
              <p:nvPr/>
            </p:nvSpPr>
            <p:spPr bwMode="auto">
              <a:xfrm>
                <a:off x="3136"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70" name="Rectangle 297"/>
              <p:cNvSpPr>
                <a:spLocks noChangeArrowheads="1"/>
              </p:cNvSpPr>
              <p:nvPr/>
            </p:nvSpPr>
            <p:spPr bwMode="auto">
              <a:xfrm>
                <a:off x="3141" y="2148"/>
                <a:ext cx="4"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71" name="Rectangle 298"/>
              <p:cNvSpPr>
                <a:spLocks noChangeArrowheads="1"/>
              </p:cNvSpPr>
              <p:nvPr/>
            </p:nvSpPr>
            <p:spPr bwMode="auto">
              <a:xfrm>
                <a:off x="3145"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72" name="Rectangle 299"/>
              <p:cNvSpPr>
                <a:spLocks noChangeArrowheads="1"/>
              </p:cNvSpPr>
              <p:nvPr/>
            </p:nvSpPr>
            <p:spPr bwMode="auto">
              <a:xfrm>
                <a:off x="3150"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73" name="Rectangle 300"/>
              <p:cNvSpPr>
                <a:spLocks noChangeArrowheads="1"/>
              </p:cNvSpPr>
              <p:nvPr/>
            </p:nvSpPr>
            <p:spPr bwMode="auto">
              <a:xfrm>
                <a:off x="3155"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74" name="Rectangle 301"/>
              <p:cNvSpPr>
                <a:spLocks noChangeArrowheads="1"/>
              </p:cNvSpPr>
              <p:nvPr/>
            </p:nvSpPr>
            <p:spPr bwMode="auto">
              <a:xfrm>
                <a:off x="3160"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75" name="Rectangle 302"/>
              <p:cNvSpPr>
                <a:spLocks noChangeArrowheads="1"/>
              </p:cNvSpPr>
              <p:nvPr/>
            </p:nvSpPr>
            <p:spPr bwMode="auto">
              <a:xfrm>
                <a:off x="3165" y="2148"/>
                <a:ext cx="4"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76" name="Rectangle 303"/>
              <p:cNvSpPr>
                <a:spLocks noChangeArrowheads="1"/>
              </p:cNvSpPr>
              <p:nvPr/>
            </p:nvSpPr>
            <p:spPr bwMode="auto">
              <a:xfrm>
                <a:off x="3169"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77" name="Rectangle 304"/>
              <p:cNvSpPr>
                <a:spLocks noChangeArrowheads="1"/>
              </p:cNvSpPr>
              <p:nvPr/>
            </p:nvSpPr>
            <p:spPr bwMode="auto">
              <a:xfrm>
                <a:off x="3174"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78" name="Rectangle 305"/>
              <p:cNvSpPr>
                <a:spLocks noChangeArrowheads="1"/>
              </p:cNvSpPr>
              <p:nvPr/>
            </p:nvSpPr>
            <p:spPr bwMode="auto">
              <a:xfrm>
                <a:off x="3179"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79" name="Rectangle 306"/>
              <p:cNvSpPr>
                <a:spLocks noChangeArrowheads="1"/>
              </p:cNvSpPr>
              <p:nvPr/>
            </p:nvSpPr>
            <p:spPr bwMode="auto">
              <a:xfrm>
                <a:off x="3184"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80" name="Rectangle 307"/>
              <p:cNvSpPr>
                <a:spLocks noChangeArrowheads="1"/>
              </p:cNvSpPr>
              <p:nvPr/>
            </p:nvSpPr>
            <p:spPr bwMode="auto">
              <a:xfrm>
                <a:off x="3189"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81" name="Rectangle 308"/>
              <p:cNvSpPr>
                <a:spLocks noChangeArrowheads="1"/>
              </p:cNvSpPr>
              <p:nvPr/>
            </p:nvSpPr>
            <p:spPr bwMode="auto">
              <a:xfrm>
                <a:off x="3194" y="2148"/>
                <a:ext cx="4"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82" name="Rectangle 309"/>
              <p:cNvSpPr>
                <a:spLocks noChangeArrowheads="1"/>
              </p:cNvSpPr>
              <p:nvPr/>
            </p:nvSpPr>
            <p:spPr bwMode="auto">
              <a:xfrm>
                <a:off x="3198"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83" name="Rectangle 310"/>
              <p:cNvSpPr>
                <a:spLocks noChangeArrowheads="1"/>
              </p:cNvSpPr>
              <p:nvPr/>
            </p:nvSpPr>
            <p:spPr bwMode="auto">
              <a:xfrm>
                <a:off x="3203"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84" name="Rectangle 311"/>
              <p:cNvSpPr>
                <a:spLocks noChangeArrowheads="1"/>
              </p:cNvSpPr>
              <p:nvPr/>
            </p:nvSpPr>
            <p:spPr bwMode="auto">
              <a:xfrm>
                <a:off x="3208"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85" name="Rectangle 312"/>
              <p:cNvSpPr>
                <a:spLocks noChangeArrowheads="1"/>
              </p:cNvSpPr>
              <p:nvPr/>
            </p:nvSpPr>
            <p:spPr bwMode="auto">
              <a:xfrm>
                <a:off x="3213"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86" name="Rectangle 313"/>
              <p:cNvSpPr>
                <a:spLocks noChangeArrowheads="1"/>
              </p:cNvSpPr>
              <p:nvPr/>
            </p:nvSpPr>
            <p:spPr bwMode="auto">
              <a:xfrm>
                <a:off x="3218" y="2148"/>
                <a:ext cx="4"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87" name="Rectangle 314"/>
              <p:cNvSpPr>
                <a:spLocks noChangeArrowheads="1"/>
              </p:cNvSpPr>
              <p:nvPr/>
            </p:nvSpPr>
            <p:spPr bwMode="auto">
              <a:xfrm>
                <a:off x="3222"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88" name="Rectangle 315"/>
              <p:cNvSpPr>
                <a:spLocks noChangeArrowheads="1"/>
              </p:cNvSpPr>
              <p:nvPr/>
            </p:nvSpPr>
            <p:spPr bwMode="auto">
              <a:xfrm>
                <a:off x="3227"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89" name="Rectangle 316"/>
              <p:cNvSpPr>
                <a:spLocks noChangeArrowheads="1"/>
              </p:cNvSpPr>
              <p:nvPr/>
            </p:nvSpPr>
            <p:spPr bwMode="auto">
              <a:xfrm>
                <a:off x="3232"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90" name="Rectangle 317"/>
              <p:cNvSpPr>
                <a:spLocks noChangeArrowheads="1"/>
              </p:cNvSpPr>
              <p:nvPr/>
            </p:nvSpPr>
            <p:spPr bwMode="auto">
              <a:xfrm>
                <a:off x="3237"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91" name="Rectangle 318"/>
              <p:cNvSpPr>
                <a:spLocks noChangeArrowheads="1"/>
              </p:cNvSpPr>
              <p:nvPr/>
            </p:nvSpPr>
            <p:spPr bwMode="auto">
              <a:xfrm>
                <a:off x="3242"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92" name="Rectangle 319"/>
              <p:cNvSpPr>
                <a:spLocks noChangeArrowheads="1"/>
              </p:cNvSpPr>
              <p:nvPr/>
            </p:nvSpPr>
            <p:spPr bwMode="auto">
              <a:xfrm>
                <a:off x="3247" y="2148"/>
                <a:ext cx="4"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93" name="Rectangle 320"/>
              <p:cNvSpPr>
                <a:spLocks noChangeArrowheads="1"/>
              </p:cNvSpPr>
              <p:nvPr/>
            </p:nvSpPr>
            <p:spPr bwMode="auto">
              <a:xfrm>
                <a:off x="3251"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94" name="Rectangle 321"/>
              <p:cNvSpPr>
                <a:spLocks noChangeArrowheads="1"/>
              </p:cNvSpPr>
              <p:nvPr/>
            </p:nvSpPr>
            <p:spPr bwMode="auto">
              <a:xfrm>
                <a:off x="3256"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95" name="Rectangle 322"/>
              <p:cNvSpPr>
                <a:spLocks noChangeArrowheads="1"/>
              </p:cNvSpPr>
              <p:nvPr/>
            </p:nvSpPr>
            <p:spPr bwMode="auto">
              <a:xfrm>
                <a:off x="3261"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96" name="Rectangle 323"/>
              <p:cNvSpPr>
                <a:spLocks noChangeArrowheads="1"/>
              </p:cNvSpPr>
              <p:nvPr/>
            </p:nvSpPr>
            <p:spPr bwMode="auto">
              <a:xfrm>
                <a:off x="3266"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97" name="Rectangle 324"/>
              <p:cNvSpPr>
                <a:spLocks noChangeArrowheads="1"/>
              </p:cNvSpPr>
              <p:nvPr/>
            </p:nvSpPr>
            <p:spPr bwMode="auto">
              <a:xfrm>
                <a:off x="3271" y="2148"/>
                <a:ext cx="4"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98" name="Rectangle 325"/>
              <p:cNvSpPr>
                <a:spLocks noChangeArrowheads="1"/>
              </p:cNvSpPr>
              <p:nvPr/>
            </p:nvSpPr>
            <p:spPr bwMode="auto">
              <a:xfrm>
                <a:off x="3275"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99" name="Rectangle 326"/>
              <p:cNvSpPr>
                <a:spLocks noChangeArrowheads="1"/>
              </p:cNvSpPr>
              <p:nvPr/>
            </p:nvSpPr>
            <p:spPr bwMode="auto">
              <a:xfrm>
                <a:off x="3280"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00" name="Rectangle 327"/>
              <p:cNvSpPr>
                <a:spLocks noChangeArrowheads="1"/>
              </p:cNvSpPr>
              <p:nvPr/>
            </p:nvSpPr>
            <p:spPr bwMode="auto">
              <a:xfrm>
                <a:off x="3285"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01" name="Rectangle 328"/>
              <p:cNvSpPr>
                <a:spLocks noChangeArrowheads="1"/>
              </p:cNvSpPr>
              <p:nvPr/>
            </p:nvSpPr>
            <p:spPr bwMode="auto">
              <a:xfrm>
                <a:off x="3290"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02" name="Rectangle 329"/>
              <p:cNvSpPr>
                <a:spLocks noChangeArrowheads="1"/>
              </p:cNvSpPr>
              <p:nvPr/>
            </p:nvSpPr>
            <p:spPr bwMode="auto">
              <a:xfrm>
                <a:off x="3295" y="2148"/>
                <a:ext cx="4"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03" name="Rectangle 330"/>
              <p:cNvSpPr>
                <a:spLocks noChangeArrowheads="1"/>
              </p:cNvSpPr>
              <p:nvPr/>
            </p:nvSpPr>
            <p:spPr bwMode="auto">
              <a:xfrm>
                <a:off x="3299"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04" name="Rectangle 331"/>
              <p:cNvSpPr>
                <a:spLocks noChangeArrowheads="1"/>
              </p:cNvSpPr>
              <p:nvPr/>
            </p:nvSpPr>
            <p:spPr bwMode="auto">
              <a:xfrm>
                <a:off x="3304"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05" name="Rectangle 332"/>
              <p:cNvSpPr>
                <a:spLocks noChangeArrowheads="1"/>
              </p:cNvSpPr>
              <p:nvPr/>
            </p:nvSpPr>
            <p:spPr bwMode="auto">
              <a:xfrm>
                <a:off x="3309"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06" name="Rectangle 333"/>
              <p:cNvSpPr>
                <a:spLocks noChangeArrowheads="1"/>
              </p:cNvSpPr>
              <p:nvPr/>
            </p:nvSpPr>
            <p:spPr bwMode="auto">
              <a:xfrm>
                <a:off x="3314"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07" name="Rectangle 334"/>
              <p:cNvSpPr>
                <a:spLocks noChangeArrowheads="1"/>
              </p:cNvSpPr>
              <p:nvPr/>
            </p:nvSpPr>
            <p:spPr bwMode="auto">
              <a:xfrm>
                <a:off x="3319"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08" name="Rectangle 335"/>
              <p:cNvSpPr>
                <a:spLocks noChangeArrowheads="1"/>
              </p:cNvSpPr>
              <p:nvPr/>
            </p:nvSpPr>
            <p:spPr bwMode="auto">
              <a:xfrm>
                <a:off x="3324" y="2148"/>
                <a:ext cx="4"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09" name="Rectangle 336"/>
              <p:cNvSpPr>
                <a:spLocks noChangeArrowheads="1"/>
              </p:cNvSpPr>
              <p:nvPr/>
            </p:nvSpPr>
            <p:spPr bwMode="auto">
              <a:xfrm>
                <a:off x="3328"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10" name="Rectangle 337"/>
              <p:cNvSpPr>
                <a:spLocks noChangeArrowheads="1"/>
              </p:cNvSpPr>
              <p:nvPr/>
            </p:nvSpPr>
            <p:spPr bwMode="auto">
              <a:xfrm>
                <a:off x="3333"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11" name="Rectangle 338"/>
              <p:cNvSpPr>
                <a:spLocks noChangeArrowheads="1"/>
              </p:cNvSpPr>
              <p:nvPr/>
            </p:nvSpPr>
            <p:spPr bwMode="auto">
              <a:xfrm>
                <a:off x="3338"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12" name="Rectangle 339"/>
              <p:cNvSpPr>
                <a:spLocks noChangeArrowheads="1"/>
              </p:cNvSpPr>
              <p:nvPr/>
            </p:nvSpPr>
            <p:spPr bwMode="auto">
              <a:xfrm>
                <a:off x="3343"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13" name="Rectangle 340"/>
              <p:cNvSpPr>
                <a:spLocks noChangeArrowheads="1"/>
              </p:cNvSpPr>
              <p:nvPr/>
            </p:nvSpPr>
            <p:spPr bwMode="auto">
              <a:xfrm>
                <a:off x="3348" y="2148"/>
                <a:ext cx="4"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14" name="Rectangle 341"/>
              <p:cNvSpPr>
                <a:spLocks noChangeArrowheads="1"/>
              </p:cNvSpPr>
              <p:nvPr/>
            </p:nvSpPr>
            <p:spPr bwMode="auto">
              <a:xfrm>
                <a:off x="3352"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15" name="Rectangle 342"/>
              <p:cNvSpPr>
                <a:spLocks noChangeArrowheads="1"/>
              </p:cNvSpPr>
              <p:nvPr/>
            </p:nvSpPr>
            <p:spPr bwMode="auto">
              <a:xfrm>
                <a:off x="3357"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16" name="Rectangle 343"/>
              <p:cNvSpPr>
                <a:spLocks noChangeArrowheads="1"/>
              </p:cNvSpPr>
              <p:nvPr/>
            </p:nvSpPr>
            <p:spPr bwMode="auto">
              <a:xfrm>
                <a:off x="3362"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17" name="Rectangle 344"/>
              <p:cNvSpPr>
                <a:spLocks noChangeArrowheads="1"/>
              </p:cNvSpPr>
              <p:nvPr/>
            </p:nvSpPr>
            <p:spPr bwMode="auto">
              <a:xfrm>
                <a:off x="3367"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418" name="Rectangle 345"/>
              <p:cNvSpPr>
                <a:spLocks noChangeArrowheads="1"/>
              </p:cNvSpPr>
              <p:nvPr/>
            </p:nvSpPr>
            <p:spPr bwMode="auto">
              <a:xfrm>
                <a:off x="3372" y="2148"/>
                <a:ext cx="5" cy="1125"/>
              </a:xfrm>
              <a:prstGeom prst="rect">
                <a:avLst/>
              </a:prstGeom>
              <a:solidFill>
                <a:srgbClr val="FF3300"/>
              </a:solidFill>
              <a:ln w="9525">
                <a:noFill/>
                <a:miter lim="800000"/>
                <a:headEnd/>
                <a:tailEnd/>
              </a:ln>
            </p:spPr>
            <p:txBody>
              <a:bodyPr/>
              <a:lstStyle/>
              <a:p>
                <a:endParaRPr lang="en-GB">
                  <a:latin typeface="Frutiger 55 Roman"/>
                </a:endParaRPr>
              </a:p>
            </p:txBody>
          </p:sp>
        </p:grpSp>
        <p:grpSp>
          <p:nvGrpSpPr>
            <p:cNvPr id="6" name="Group 346"/>
            <p:cNvGrpSpPr>
              <a:grpSpLocks/>
            </p:cNvGrpSpPr>
            <p:nvPr/>
          </p:nvGrpSpPr>
          <p:grpSpPr bwMode="auto">
            <a:xfrm>
              <a:off x="3822" y="2007"/>
              <a:ext cx="539" cy="1000"/>
              <a:chOff x="3810" y="2273"/>
              <a:chExt cx="539" cy="1000"/>
            </a:xfrm>
          </p:grpSpPr>
          <p:sp>
            <p:nvSpPr>
              <p:cNvPr id="44194" name="Rectangle 347"/>
              <p:cNvSpPr>
                <a:spLocks noChangeArrowheads="1"/>
              </p:cNvSpPr>
              <p:nvPr/>
            </p:nvSpPr>
            <p:spPr bwMode="auto">
              <a:xfrm>
                <a:off x="3810"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95" name="Rectangle 348"/>
              <p:cNvSpPr>
                <a:spLocks noChangeArrowheads="1"/>
              </p:cNvSpPr>
              <p:nvPr/>
            </p:nvSpPr>
            <p:spPr bwMode="auto">
              <a:xfrm>
                <a:off x="3815"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96" name="Rectangle 349"/>
              <p:cNvSpPr>
                <a:spLocks noChangeArrowheads="1"/>
              </p:cNvSpPr>
              <p:nvPr/>
            </p:nvSpPr>
            <p:spPr bwMode="auto">
              <a:xfrm>
                <a:off x="3820"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97" name="Rectangle 350"/>
              <p:cNvSpPr>
                <a:spLocks noChangeArrowheads="1"/>
              </p:cNvSpPr>
              <p:nvPr/>
            </p:nvSpPr>
            <p:spPr bwMode="auto">
              <a:xfrm>
                <a:off x="3824"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98" name="Rectangle 351"/>
              <p:cNvSpPr>
                <a:spLocks noChangeArrowheads="1"/>
              </p:cNvSpPr>
              <p:nvPr/>
            </p:nvSpPr>
            <p:spPr bwMode="auto">
              <a:xfrm>
                <a:off x="3829"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99" name="Rectangle 352"/>
              <p:cNvSpPr>
                <a:spLocks noChangeArrowheads="1"/>
              </p:cNvSpPr>
              <p:nvPr/>
            </p:nvSpPr>
            <p:spPr bwMode="auto">
              <a:xfrm>
                <a:off x="3834"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00" name="Rectangle 353"/>
              <p:cNvSpPr>
                <a:spLocks noChangeArrowheads="1"/>
              </p:cNvSpPr>
              <p:nvPr/>
            </p:nvSpPr>
            <p:spPr bwMode="auto">
              <a:xfrm>
                <a:off x="3839"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01" name="Rectangle 354"/>
              <p:cNvSpPr>
                <a:spLocks noChangeArrowheads="1"/>
              </p:cNvSpPr>
              <p:nvPr/>
            </p:nvSpPr>
            <p:spPr bwMode="auto">
              <a:xfrm>
                <a:off x="3844"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02" name="Rectangle 355"/>
              <p:cNvSpPr>
                <a:spLocks noChangeArrowheads="1"/>
              </p:cNvSpPr>
              <p:nvPr/>
            </p:nvSpPr>
            <p:spPr bwMode="auto">
              <a:xfrm>
                <a:off x="3848"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03" name="Rectangle 356"/>
              <p:cNvSpPr>
                <a:spLocks noChangeArrowheads="1"/>
              </p:cNvSpPr>
              <p:nvPr/>
            </p:nvSpPr>
            <p:spPr bwMode="auto">
              <a:xfrm>
                <a:off x="3853"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04" name="Rectangle 357"/>
              <p:cNvSpPr>
                <a:spLocks noChangeArrowheads="1"/>
              </p:cNvSpPr>
              <p:nvPr/>
            </p:nvSpPr>
            <p:spPr bwMode="auto">
              <a:xfrm>
                <a:off x="3858"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05" name="Rectangle 358"/>
              <p:cNvSpPr>
                <a:spLocks noChangeArrowheads="1"/>
              </p:cNvSpPr>
              <p:nvPr/>
            </p:nvSpPr>
            <p:spPr bwMode="auto">
              <a:xfrm>
                <a:off x="3863"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06" name="Rectangle 359"/>
              <p:cNvSpPr>
                <a:spLocks noChangeArrowheads="1"/>
              </p:cNvSpPr>
              <p:nvPr/>
            </p:nvSpPr>
            <p:spPr bwMode="auto">
              <a:xfrm>
                <a:off x="3868"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07" name="Rectangle 360"/>
              <p:cNvSpPr>
                <a:spLocks noChangeArrowheads="1"/>
              </p:cNvSpPr>
              <p:nvPr/>
            </p:nvSpPr>
            <p:spPr bwMode="auto">
              <a:xfrm>
                <a:off x="3872"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08" name="Rectangle 361"/>
              <p:cNvSpPr>
                <a:spLocks noChangeArrowheads="1"/>
              </p:cNvSpPr>
              <p:nvPr/>
            </p:nvSpPr>
            <p:spPr bwMode="auto">
              <a:xfrm>
                <a:off x="3877"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09" name="Rectangle 362"/>
              <p:cNvSpPr>
                <a:spLocks noChangeArrowheads="1"/>
              </p:cNvSpPr>
              <p:nvPr/>
            </p:nvSpPr>
            <p:spPr bwMode="auto">
              <a:xfrm>
                <a:off x="3882"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10" name="Rectangle 363"/>
              <p:cNvSpPr>
                <a:spLocks noChangeArrowheads="1"/>
              </p:cNvSpPr>
              <p:nvPr/>
            </p:nvSpPr>
            <p:spPr bwMode="auto">
              <a:xfrm>
                <a:off x="3887"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11" name="Rectangle 364"/>
              <p:cNvSpPr>
                <a:spLocks noChangeArrowheads="1"/>
              </p:cNvSpPr>
              <p:nvPr/>
            </p:nvSpPr>
            <p:spPr bwMode="auto">
              <a:xfrm>
                <a:off x="3892"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12" name="Rectangle 365"/>
              <p:cNvSpPr>
                <a:spLocks noChangeArrowheads="1"/>
              </p:cNvSpPr>
              <p:nvPr/>
            </p:nvSpPr>
            <p:spPr bwMode="auto">
              <a:xfrm>
                <a:off x="3897"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13" name="Rectangle 366"/>
              <p:cNvSpPr>
                <a:spLocks noChangeArrowheads="1"/>
              </p:cNvSpPr>
              <p:nvPr/>
            </p:nvSpPr>
            <p:spPr bwMode="auto">
              <a:xfrm>
                <a:off x="3901"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14" name="Rectangle 367"/>
              <p:cNvSpPr>
                <a:spLocks noChangeArrowheads="1"/>
              </p:cNvSpPr>
              <p:nvPr/>
            </p:nvSpPr>
            <p:spPr bwMode="auto">
              <a:xfrm>
                <a:off x="3906"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15" name="Rectangle 368"/>
              <p:cNvSpPr>
                <a:spLocks noChangeArrowheads="1"/>
              </p:cNvSpPr>
              <p:nvPr/>
            </p:nvSpPr>
            <p:spPr bwMode="auto">
              <a:xfrm>
                <a:off x="3911"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16" name="Rectangle 369"/>
              <p:cNvSpPr>
                <a:spLocks noChangeArrowheads="1"/>
              </p:cNvSpPr>
              <p:nvPr/>
            </p:nvSpPr>
            <p:spPr bwMode="auto">
              <a:xfrm>
                <a:off x="3916"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17" name="Rectangle 370"/>
              <p:cNvSpPr>
                <a:spLocks noChangeArrowheads="1"/>
              </p:cNvSpPr>
              <p:nvPr/>
            </p:nvSpPr>
            <p:spPr bwMode="auto">
              <a:xfrm>
                <a:off x="3921"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18" name="Rectangle 371"/>
              <p:cNvSpPr>
                <a:spLocks noChangeArrowheads="1"/>
              </p:cNvSpPr>
              <p:nvPr/>
            </p:nvSpPr>
            <p:spPr bwMode="auto">
              <a:xfrm>
                <a:off x="3925"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19" name="Rectangle 372"/>
              <p:cNvSpPr>
                <a:spLocks noChangeArrowheads="1"/>
              </p:cNvSpPr>
              <p:nvPr/>
            </p:nvSpPr>
            <p:spPr bwMode="auto">
              <a:xfrm>
                <a:off x="3930"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20" name="Rectangle 373"/>
              <p:cNvSpPr>
                <a:spLocks noChangeArrowheads="1"/>
              </p:cNvSpPr>
              <p:nvPr/>
            </p:nvSpPr>
            <p:spPr bwMode="auto">
              <a:xfrm>
                <a:off x="3935"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21" name="Rectangle 374"/>
              <p:cNvSpPr>
                <a:spLocks noChangeArrowheads="1"/>
              </p:cNvSpPr>
              <p:nvPr/>
            </p:nvSpPr>
            <p:spPr bwMode="auto">
              <a:xfrm>
                <a:off x="3940"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22" name="Rectangle 375"/>
              <p:cNvSpPr>
                <a:spLocks noChangeArrowheads="1"/>
              </p:cNvSpPr>
              <p:nvPr/>
            </p:nvSpPr>
            <p:spPr bwMode="auto">
              <a:xfrm>
                <a:off x="3945"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23" name="Rectangle 376"/>
              <p:cNvSpPr>
                <a:spLocks noChangeArrowheads="1"/>
              </p:cNvSpPr>
              <p:nvPr/>
            </p:nvSpPr>
            <p:spPr bwMode="auto">
              <a:xfrm>
                <a:off x="3950"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24" name="Rectangle 377"/>
              <p:cNvSpPr>
                <a:spLocks noChangeArrowheads="1"/>
              </p:cNvSpPr>
              <p:nvPr/>
            </p:nvSpPr>
            <p:spPr bwMode="auto">
              <a:xfrm>
                <a:off x="3954"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25" name="Rectangle 378"/>
              <p:cNvSpPr>
                <a:spLocks noChangeArrowheads="1"/>
              </p:cNvSpPr>
              <p:nvPr/>
            </p:nvSpPr>
            <p:spPr bwMode="auto">
              <a:xfrm>
                <a:off x="3959"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26" name="Rectangle 379"/>
              <p:cNvSpPr>
                <a:spLocks noChangeArrowheads="1"/>
              </p:cNvSpPr>
              <p:nvPr/>
            </p:nvSpPr>
            <p:spPr bwMode="auto">
              <a:xfrm>
                <a:off x="3964"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27" name="Rectangle 380"/>
              <p:cNvSpPr>
                <a:spLocks noChangeArrowheads="1"/>
              </p:cNvSpPr>
              <p:nvPr/>
            </p:nvSpPr>
            <p:spPr bwMode="auto">
              <a:xfrm>
                <a:off x="3969"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28" name="Rectangle 381"/>
              <p:cNvSpPr>
                <a:spLocks noChangeArrowheads="1"/>
              </p:cNvSpPr>
              <p:nvPr/>
            </p:nvSpPr>
            <p:spPr bwMode="auto">
              <a:xfrm>
                <a:off x="3974"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29" name="Rectangle 382"/>
              <p:cNvSpPr>
                <a:spLocks noChangeArrowheads="1"/>
              </p:cNvSpPr>
              <p:nvPr/>
            </p:nvSpPr>
            <p:spPr bwMode="auto">
              <a:xfrm>
                <a:off x="3978"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30" name="Rectangle 383"/>
              <p:cNvSpPr>
                <a:spLocks noChangeArrowheads="1"/>
              </p:cNvSpPr>
              <p:nvPr/>
            </p:nvSpPr>
            <p:spPr bwMode="auto">
              <a:xfrm>
                <a:off x="3983"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31" name="Rectangle 384"/>
              <p:cNvSpPr>
                <a:spLocks noChangeArrowheads="1"/>
              </p:cNvSpPr>
              <p:nvPr/>
            </p:nvSpPr>
            <p:spPr bwMode="auto">
              <a:xfrm>
                <a:off x="3988"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32" name="Rectangle 385"/>
              <p:cNvSpPr>
                <a:spLocks noChangeArrowheads="1"/>
              </p:cNvSpPr>
              <p:nvPr/>
            </p:nvSpPr>
            <p:spPr bwMode="auto">
              <a:xfrm>
                <a:off x="3993"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33" name="Rectangle 386"/>
              <p:cNvSpPr>
                <a:spLocks noChangeArrowheads="1"/>
              </p:cNvSpPr>
              <p:nvPr/>
            </p:nvSpPr>
            <p:spPr bwMode="auto">
              <a:xfrm>
                <a:off x="3998"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34" name="Rectangle 387"/>
              <p:cNvSpPr>
                <a:spLocks noChangeArrowheads="1"/>
              </p:cNvSpPr>
              <p:nvPr/>
            </p:nvSpPr>
            <p:spPr bwMode="auto">
              <a:xfrm>
                <a:off x="4002"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35" name="Rectangle 388"/>
              <p:cNvSpPr>
                <a:spLocks noChangeArrowheads="1"/>
              </p:cNvSpPr>
              <p:nvPr/>
            </p:nvSpPr>
            <p:spPr bwMode="auto">
              <a:xfrm>
                <a:off x="4007"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36" name="Rectangle 389"/>
              <p:cNvSpPr>
                <a:spLocks noChangeArrowheads="1"/>
              </p:cNvSpPr>
              <p:nvPr/>
            </p:nvSpPr>
            <p:spPr bwMode="auto">
              <a:xfrm>
                <a:off x="4012"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37" name="Rectangle 390"/>
              <p:cNvSpPr>
                <a:spLocks noChangeArrowheads="1"/>
              </p:cNvSpPr>
              <p:nvPr/>
            </p:nvSpPr>
            <p:spPr bwMode="auto">
              <a:xfrm>
                <a:off x="4017"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38" name="Rectangle 391"/>
              <p:cNvSpPr>
                <a:spLocks noChangeArrowheads="1"/>
              </p:cNvSpPr>
              <p:nvPr/>
            </p:nvSpPr>
            <p:spPr bwMode="auto">
              <a:xfrm>
                <a:off x="4022"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39" name="Rectangle 392"/>
              <p:cNvSpPr>
                <a:spLocks noChangeArrowheads="1"/>
              </p:cNvSpPr>
              <p:nvPr/>
            </p:nvSpPr>
            <p:spPr bwMode="auto">
              <a:xfrm>
                <a:off x="4027"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40" name="Rectangle 393"/>
              <p:cNvSpPr>
                <a:spLocks noChangeArrowheads="1"/>
              </p:cNvSpPr>
              <p:nvPr/>
            </p:nvSpPr>
            <p:spPr bwMode="auto">
              <a:xfrm>
                <a:off x="4031"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41" name="Rectangle 394"/>
              <p:cNvSpPr>
                <a:spLocks noChangeArrowheads="1"/>
              </p:cNvSpPr>
              <p:nvPr/>
            </p:nvSpPr>
            <p:spPr bwMode="auto">
              <a:xfrm>
                <a:off x="4036"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42" name="Rectangle 395"/>
              <p:cNvSpPr>
                <a:spLocks noChangeArrowheads="1"/>
              </p:cNvSpPr>
              <p:nvPr/>
            </p:nvSpPr>
            <p:spPr bwMode="auto">
              <a:xfrm>
                <a:off x="4041"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43" name="Rectangle 396"/>
              <p:cNvSpPr>
                <a:spLocks noChangeArrowheads="1"/>
              </p:cNvSpPr>
              <p:nvPr/>
            </p:nvSpPr>
            <p:spPr bwMode="auto">
              <a:xfrm>
                <a:off x="4046"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44" name="Rectangle 397"/>
              <p:cNvSpPr>
                <a:spLocks noChangeArrowheads="1"/>
              </p:cNvSpPr>
              <p:nvPr/>
            </p:nvSpPr>
            <p:spPr bwMode="auto">
              <a:xfrm>
                <a:off x="4051"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45" name="Rectangle 398"/>
              <p:cNvSpPr>
                <a:spLocks noChangeArrowheads="1"/>
              </p:cNvSpPr>
              <p:nvPr/>
            </p:nvSpPr>
            <p:spPr bwMode="auto">
              <a:xfrm>
                <a:off x="4055"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46" name="Rectangle 399"/>
              <p:cNvSpPr>
                <a:spLocks noChangeArrowheads="1"/>
              </p:cNvSpPr>
              <p:nvPr/>
            </p:nvSpPr>
            <p:spPr bwMode="auto">
              <a:xfrm>
                <a:off x="4060"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47" name="Rectangle 400"/>
              <p:cNvSpPr>
                <a:spLocks noChangeArrowheads="1"/>
              </p:cNvSpPr>
              <p:nvPr/>
            </p:nvSpPr>
            <p:spPr bwMode="auto">
              <a:xfrm>
                <a:off x="4065"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48" name="Rectangle 401"/>
              <p:cNvSpPr>
                <a:spLocks noChangeArrowheads="1"/>
              </p:cNvSpPr>
              <p:nvPr/>
            </p:nvSpPr>
            <p:spPr bwMode="auto">
              <a:xfrm>
                <a:off x="4070"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49" name="Rectangle 402"/>
              <p:cNvSpPr>
                <a:spLocks noChangeArrowheads="1"/>
              </p:cNvSpPr>
              <p:nvPr/>
            </p:nvSpPr>
            <p:spPr bwMode="auto">
              <a:xfrm>
                <a:off x="4075"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50" name="Rectangle 403"/>
              <p:cNvSpPr>
                <a:spLocks noChangeArrowheads="1"/>
              </p:cNvSpPr>
              <p:nvPr/>
            </p:nvSpPr>
            <p:spPr bwMode="auto">
              <a:xfrm>
                <a:off x="4080"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51" name="Rectangle 404"/>
              <p:cNvSpPr>
                <a:spLocks noChangeArrowheads="1"/>
              </p:cNvSpPr>
              <p:nvPr/>
            </p:nvSpPr>
            <p:spPr bwMode="auto">
              <a:xfrm>
                <a:off x="4084"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52" name="Rectangle 405"/>
              <p:cNvSpPr>
                <a:spLocks noChangeArrowheads="1"/>
              </p:cNvSpPr>
              <p:nvPr/>
            </p:nvSpPr>
            <p:spPr bwMode="auto">
              <a:xfrm>
                <a:off x="4089"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53" name="Rectangle 406"/>
              <p:cNvSpPr>
                <a:spLocks noChangeArrowheads="1"/>
              </p:cNvSpPr>
              <p:nvPr/>
            </p:nvSpPr>
            <p:spPr bwMode="auto">
              <a:xfrm>
                <a:off x="4094"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54" name="Rectangle 407"/>
              <p:cNvSpPr>
                <a:spLocks noChangeArrowheads="1"/>
              </p:cNvSpPr>
              <p:nvPr/>
            </p:nvSpPr>
            <p:spPr bwMode="auto">
              <a:xfrm>
                <a:off x="4099"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55" name="Rectangle 408"/>
              <p:cNvSpPr>
                <a:spLocks noChangeArrowheads="1"/>
              </p:cNvSpPr>
              <p:nvPr/>
            </p:nvSpPr>
            <p:spPr bwMode="auto">
              <a:xfrm>
                <a:off x="4104"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56" name="Rectangle 409"/>
              <p:cNvSpPr>
                <a:spLocks noChangeArrowheads="1"/>
              </p:cNvSpPr>
              <p:nvPr/>
            </p:nvSpPr>
            <p:spPr bwMode="auto">
              <a:xfrm>
                <a:off x="4108"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57" name="Rectangle 410"/>
              <p:cNvSpPr>
                <a:spLocks noChangeArrowheads="1"/>
              </p:cNvSpPr>
              <p:nvPr/>
            </p:nvSpPr>
            <p:spPr bwMode="auto">
              <a:xfrm>
                <a:off x="4113"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58" name="Rectangle 411"/>
              <p:cNvSpPr>
                <a:spLocks noChangeArrowheads="1"/>
              </p:cNvSpPr>
              <p:nvPr/>
            </p:nvSpPr>
            <p:spPr bwMode="auto">
              <a:xfrm>
                <a:off x="4118"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59" name="Rectangle 412"/>
              <p:cNvSpPr>
                <a:spLocks noChangeArrowheads="1"/>
              </p:cNvSpPr>
              <p:nvPr/>
            </p:nvSpPr>
            <p:spPr bwMode="auto">
              <a:xfrm>
                <a:off x="4123"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60" name="Rectangle 413"/>
              <p:cNvSpPr>
                <a:spLocks noChangeArrowheads="1"/>
              </p:cNvSpPr>
              <p:nvPr/>
            </p:nvSpPr>
            <p:spPr bwMode="auto">
              <a:xfrm>
                <a:off x="4128"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61" name="Rectangle 414"/>
              <p:cNvSpPr>
                <a:spLocks noChangeArrowheads="1"/>
              </p:cNvSpPr>
              <p:nvPr/>
            </p:nvSpPr>
            <p:spPr bwMode="auto">
              <a:xfrm>
                <a:off x="4132"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62" name="Rectangle 415"/>
              <p:cNvSpPr>
                <a:spLocks noChangeArrowheads="1"/>
              </p:cNvSpPr>
              <p:nvPr/>
            </p:nvSpPr>
            <p:spPr bwMode="auto">
              <a:xfrm>
                <a:off x="4137"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63" name="Rectangle 416"/>
              <p:cNvSpPr>
                <a:spLocks noChangeArrowheads="1"/>
              </p:cNvSpPr>
              <p:nvPr/>
            </p:nvSpPr>
            <p:spPr bwMode="auto">
              <a:xfrm>
                <a:off x="4142"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64" name="Rectangle 417"/>
              <p:cNvSpPr>
                <a:spLocks noChangeArrowheads="1"/>
              </p:cNvSpPr>
              <p:nvPr/>
            </p:nvSpPr>
            <p:spPr bwMode="auto">
              <a:xfrm>
                <a:off x="4147"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65" name="Rectangle 418"/>
              <p:cNvSpPr>
                <a:spLocks noChangeArrowheads="1"/>
              </p:cNvSpPr>
              <p:nvPr/>
            </p:nvSpPr>
            <p:spPr bwMode="auto">
              <a:xfrm>
                <a:off x="4152"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66" name="Rectangle 419"/>
              <p:cNvSpPr>
                <a:spLocks noChangeArrowheads="1"/>
              </p:cNvSpPr>
              <p:nvPr/>
            </p:nvSpPr>
            <p:spPr bwMode="auto">
              <a:xfrm>
                <a:off x="4157"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67" name="Rectangle 420"/>
              <p:cNvSpPr>
                <a:spLocks noChangeArrowheads="1"/>
              </p:cNvSpPr>
              <p:nvPr/>
            </p:nvSpPr>
            <p:spPr bwMode="auto">
              <a:xfrm>
                <a:off x="4161"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68" name="Rectangle 421"/>
              <p:cNvSpPr>
                <a:spLocks noChangeArrowheads="1"/>
              </p:cNvSpPr>
              <p:nvPr/>
            </p:nvSpPr>
            <p:spPr bwMode="auto">
              <a:xfrm>
                <a:off x="4166"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69" name="Rectangle 422"/>
              <p:cNvSpPr>
                <a:spLocks noChangeArrowheads="1"/>
              </p:cNvSpPr>
              <p:nvPr/>
            </p:nvSpPr>
            <p:spPr bwMode="auto">
              <a:xfrm>
                <a:off x="4171"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70" name="Rectangle 423"/>
              <p:cNvSpPr>
                <a:spLocks noChangeArrowheads="1"/>
              </p:cNvSpPr>
              <p:nvPr/>
            </p:nvSpPr>
            <p:spPr bwMode="auto">
              <a:xfrm>
                <a:off x="4176"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71" name="Rectangle 424"/>
              <p:cNvSpPr>
                <a:spLocks noChangeArrowheads="1"/>
              </p:cNvSpPr>
              <p:nvPr/>
            </p:nvSpPr>
            <p:spPr bwMode="auto">
              <a:xfrm>
                <a:off x="4181"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72" name="Rectangle 425"/>
              <p:cNvSpPr>
                <a:spLocks noChangeArrowheads="1"/>
              </p:cNvSpPr>
              <p:nvPr/>
            </p:nvSpPr>
            <p:spPr bwMode="auto">
              <a:xfrm>
                <a:off x="4185"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73" name="Rectangle 426"/>
              <p:cNvSpPr>
                <a:spLocks noChangeArrowheads="1"/>
              </p:cNvSpPr>
              <p:nvPr/>
            </p:nvSpPr>
            <p:spPr bwMode="auto">
              <a:xfrm>
                <a:off x="4190"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74" name="Rectangle 427"/>
              <p:cNvSpPr>
                <a:spLocks noChangeArrowheads="1"/>
              </p:cNvSpPr>
              <p:nvPr/>
            </p:nvSpPr>
            <p:spPr bwMode="auto">
              <a:xfrm>
                <a:off x="4195"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75" name="Rectangle 428"/>
              <p:cNvSpPr>
                <a:spLocks noChangeArrowheads="1"/>
              </p:cNvSpPr>
              <p:nvPr/>
            </p:nvSpPr>
            <p:spPr bwMode="auto">
              <a:xfrm>
                <a:off x="4200"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76" name="Rectangle 429"/>
              <p:cNvSpPr>
                <a:spLocks noChangeArrowheads="1"/>
              </p:cNvSpPr>
              <p:nvPr/>
            </p:nvSpPr>
            <p:spPr bwMode="auto">
              <a:xfrm>
                <a:off x="4205"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77" name="Rectangle 430"/>
              <p:cNvSpPr>
                <a:spLocks noChangeArrowheads="1"/>
              </p:cNvSpPr>
              <p:nvPr/>
            </p:nvSpPr>
            <p:spPr bwMode="auto">
              <a:xfrm>
                <a:off x="4210"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78" name="Rectangle 431"/>
              <p:cNvSpPr>
                <a:spLocks noChangeArrowheads="1"/>
              </p:cNvSpPr>
              <p:nvPr/>
            </p:nvSpPr>
            <p:spPr bwMode="auto">
              <a:xfrm>
                <a:off x="4214"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79" name="Rectangle 432"/>
              <p:cNvSpPr>
                <a:spLocks noChangeArrowheads="1"/>
              </p:cNvSpPr>
              <p:nvPr/>
            </p:nvSpPr>
            <p:spPr bwMode="auto">
              <a:xfrm>
                <a:off x="4219"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80" name="Rectangle 433"/>
              <p:cNvSpPr>
                <a:spLocks noChangeArrowheads="1"/>
              </p:cNvSpPr>
              <p:nvPr/>
            </p:nvSpPr>
            <p:spPr bwMode="auto">
              <a:xfrm>
                <a:off x="4224"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81" name="Rectangle 434"/>
              <p:cNvSpPr>
                <a:spLocks noChangeArrowheads="1"/>
              </p:cNvSpPr>
              <p:nvPr/>
            </p:nvSpPr>
            <p:spPr bwMode="auto">
              <a:xfrm>
                <a:off x="4229"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82" name="Rectangle 435"/>
              <p:cNvSpPr>
                <a:spLocks noChangeArrowheads="1"/>
              </p:cNvSpPr>
              <p:nvPr/>
            </p:nvSpPr>
            <p:spPr bwMode="auto">
              <a:xfrm>
                <a:off x="4234"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83" name="Rectangle 436"/>
              <p:cNvSpPr>
                <a:spLocks noChangeArrowheads="1"/>
              </p:cNvSpPr>
              <p:nvPr/>
            </p:nvSpPr>
            <p:spPr bwMode="auto">
              <a:xfrm>
                <a:off x="4238"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84" name="Rectangle 437"/>
              <p:cNvSpPr>
                <a:spLocks noChangeArrowheads="1"/>
              </p:cNvSpPr>
              <p:nvPr/>
            </p:nvSpPr>
            <p:spPr bwMode="auto">
              <a:xfrm>
                <a:off x="4243"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85" name="Rectangle 438"/>
              <p:cNvSpPr>
                <a:spLocks noChangeArrowheads="1"/>
              </p:cNvSpPr>
              <p:nvPr/>
            </p:nvSpPr>
            <p:spPr bwMode="auto">
              <a:xfrm>
                <a:off x="4248"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86" name="Rectangle 439"/>
              <p:cNvSpPr>
                <a:spLocks noChangeArrowheads="1"/>
              </p:cNvSpPr>
              <p:nvPr/>
            </p:nvSpPr>
            <p:spPr bwMode="auto">
              <a:xfrm>
                <a:off x="4253"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87" name="Rectangle 440"/>
              <p:cNvSpPr>
                <a:spLocks noChangeArrowheads="1"/>
              </p:cNvSpPr>
              <p:nvPr/>
            </p:nvSpPr>
            <p:spPr bwMode="auto">
              <a:xfrm>
                <a:off x="4258"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88" name="Rectangle 441"/>
              <p:cNvSpPr>
                <a:spLocks noChangeArrowheads="1"/>
              </p:cNvSpPr>
              <p:nvPr/>
            </p:nvSpPr>
            <p:spPr bwMode="auto">
              <a:xfrm>
                <a:off x="4262"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89" name="Rectangle 442"/>
              <p:cNvSpPr>
                <a:spLocks noChangeArrowheads="1"/>
              </p:cNvSpPr>
              <p:nvPr/>
            </p:nvSpPr>
            <p:spPr bwMode="auto">
              <a:xfrm>
                <a:off x="4267"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90" name="Rectangle 443"/>
              <p:cNvSpPr>
                <a:spLocks noChangeArrowheads="1"/>
              </p:cNvSpPr>
              <p:nvPr/>
            </p:nvSpPr>
            <p:spPr bwMode="auto">
              <a:xfrm>
                <a:off x="4272"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91" name="Rectangle 444"/>
              <p:cNvSpPr>
                <a:spLocks noChangeArrowheads="1"/>
              </p:cNvSpPr>
              <p:nvPr/>
            </p:nvSpPr>
            <p:spPr bwMode="auto">
              <a:xfrm>
                <a:off x="4277"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92" name="Rectangle 445"/>
              <p:cNvSpPr>
                <a:spLocks noChangeArrowheads="1"/>
              </p:cNvSpPr>
              <p:nvPr/>
            </p:nvSpPr>
            <p:spPr bwMode="auto">
              <a:xfrm>
                <a:off x="4282"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93" name="Rectangle 446"/>
              <p:cNvSpPr>
                <a:spLocks noChangeArrowheads="1"/>
              </p:cNvSpPr>
              <p:nvPr/>
            </p:nvSpPr>
            <p:spPr bwMode="auto">
              <a:xfrm>
                <a:off x="4287"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94" name="Rectangle 447"/>
              <p:cNvSpPr>
                <a:spLocks noChangeArrowheads="1"/>
              </p:cNvSpPr>
              <p:nvPr/>
            </p:nvSpPr>
            <p:spPr bwMode="auto">
              <a:xfrm>
                <a:off x="4291"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95" name="Rectangle 448"/>
              <p:cNvSpPr>
                <a:spLocks noChangeArrowheads="1"/>
              </p:cNvSpPr>
              <p:nvPr/>
            </p:nvSpPr>
            <p:spPr bwMode="auto">
              <a:xfrm>
                <a:off x="4296"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96" name="Rectangle 449"/>
              <p:cNvSpPr>
                <a:spLocks noChangeArrowheads="1"/>
              </p:cNvSpPr>
              <p:nvPr/>
            </p:nvSpPr>
            <p:spPr bwMode="auto">
              <a:xfrm>
                <a:off x="4301"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97" name="Rectangle 450"/>
              <p:cNvSpPr>
                <a:spLocks noChangeArrowheads="1"/>
              </p:cNvSpPr>
              <p:nvPr/>
            </p:nvSpPr>
            <p:spPr bwMode="auto">
              <a:xfrm>
                <a:off x="4306"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98" name="Rectangle 451"/>
              <p:cNvSpPr>
                <a:spLocks noChangeArrowheads="1"/>
              </p:cNvSpPr>
              <p:nvPr/>
            </p:nvSpPr>
            <p:spPr bwMode="auto">
              <a:xfrm>
                <a:off x="4311"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299" name="Rectangle 452"/>
              <p:cNvSpPr>
                <a:spLocks noChangeArrowheads="1"/>
              </p:cNvSpPr>
              <p:nvPr/>
            </p:nvSpPr>
            <p:spPr bwMode="auto">
              <a:xfrm>
                <a:off x="4315"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00" name="Rectangle 453"/>
              <p:cNvSpPr>
                <a:spLocks noChangeArrowheads="1"/>
              </p:cNvSpPr>
              <p:nvPr/>
            </p:nvSpPr>
            <p:spPr bwMode="auto">
              <a:xfrm>
                <a:off x="4320"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01" name="Rectangle 454"/>
              <p:cNvSpPr>
                <a:spLocks noChangeArrowheads="1"/>
              </p:cNvSpPr>
              <p:nvPr/>
            </p:nvSpPr>
            <p:spPr bwMode="auto">
              <a:xfrm>
                <a:off x="4325"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02" name="Rectangle 455"/>
              <p:cNvSpPr>
                <a:spLocks noChangeArrowheads="1"/>
              </p:cNvSpPr>
              <p:nvPr/>
            </p:nvSpPr>
            <p:spPr bwMode="auto">
              <a:xfrm>
                <a:off x="4330"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03" name="Rectangle 456"/>
              <p:cNvSpPr>
                <a:spLocks noChangeArrowheads="1"/>
              </p:cNvSpPr>
              <p:nvPr/>
            </p:nvSpPr>
            <p:spPr bwMode="auto">
              <a:xfrm>
                <a:off x="4335"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04" name="Rectangle 457"/>
              <p:cNvSpPr>
                <a:spLocks noChangeArrowheads="1"/>
              </p:cNvSpPr>
              <p:nvPr/>
            </p:nvSpPr>
            <p:spPr bwMode="auto">
              <a:xfrm>
                <a:off x="4340" y="2273"/>
                <a:ext cx="4" cy="1000"/>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305" name="Rectangle 458"/>
              <p:cNvSpPr>
                <a:spLocks noChangeArrowheads="1"/>
              </p:cNvSpPr>
              <p:nvPr/>
            </p:nvSpPr>
            <p:spPr bwMode="auto">
              <a:xfrm>
                <a:off x="4344" y="2273"/>
                <a:ext cx="5" cy="1000"/>
              </a:xfrm>
              <a:prstGeom prst="rect">
                <a:avLst/>
              </a:prstGeom>
              <a:solidFill>
                <a:srgbClr val="FF3300"/>
              </a:solidFill>
              <a:ln w="9525">
                <a:noFill/>
                <a:miter lim="800000"/>
                <a:headEnd/>
                <a:tailEnd/>
              </a:ln>
            </p:spPr>
            <p:txBody>
              <a:bodyPr/>
              <a:lstStyle/>
              <a:p>
                <a:endParaRPr lang="en-GB">
                  <a:latin typeface="Frutiger 55 Roman"/>
                </a:endParaRPr>
              </a:p>
            </p:txBody>
          </p:sp>
        </p:grpSp>
        <p:grpSp>
          <p:nvGrpSpPr>
            <p:cNvPr id="7" name="Group 459"/>
            <p:cNvGrpSpPr>
              <a:grpSpLocks/>
            </p:cNvGrpSpPr>
            <p:nvPr/>
          </p:nvGrpSpPr>
          <p:grpSpPr bwMode="auto">
            <a:xfrm>
              <a:off x="4795" y="2194"/>
              <a:ext cx="539" cy="813"/>
              <a:chOff x="4783" y="2460"/>
              <a:chExt cx="539" cy="813"/>
            </a:xfrm>
          </p:grpSpPr>
          <p:sp>
            <p:nvSpPr>
              <p:cNvPr id="44082" name="Rectangle 460"/>
              <p:cNvSpPr>
                <a:spLocks noChangeArrowheads="1"/>
              </p:cNvSpPr>
              <p:nvPr/>
            </p:nvSpPr>
            <p:spPr bwMode="auto">
              <a:xfrm>
                <a:off x="4783"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083" name="Rectangle 461"/>
              <p:cNvSpPr>
                <a:spLocks noChangeArrowheads="1"/>
              </p:cNvSpPr>
              <p:nvPr/>
            </p:nvSpPr>
            <p:spPr bwMode="auto">
              <a:xfrm>
                <a:off x="4787"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084" name="Rectangle 462"/>
              <p:cNvSpPr>
                <a:spLocks noChangeArrowheads="1"/>
              </p:cNvSpPr>
              <p:nvPr/>
            </p:nvSpPr>
            <p:spPr bwMode="auto">
              <a:xfrm>
                <a:off x="4792"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085" name="Rectangle 463"/>
              <p:cNvSpPr>
                <a:spLocks noChangeArrowheads="1"/>
              </p:cNvSpPr>
              <p:nvPr/>
            </p:nvSpPr>
            <p:spPr bwMode="auto">
              <a:xfrm>
                <a:off x="4797"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086" name="Rectangle 464"/>
              <p:cNvSpPr>
                <a:spLocks noChangeArrowheads="1"/>
              </p:cNvSpPr>
              <p:nvPr/>
            </p:nvSpPr>
            <p:spPr bwMode="auto">
              <a:xfrm>
                <a:off x="4802"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087" name="Rectangle 465"/>
              <p:cNvSpPr>
                <a:spLocks noChangeArrowheads="1"/>
              </p:cNvSpPr>
              <p:nvPr/>
            </p:nvSpPr>
            <p:spPr bwMode="auto">
              <a:xfrm>
                <a:off x="4807"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088" name="Rectangle 466"/>
              <p:cNvSpPr>
                <a:spLocks noChangeArrowheads="1"/>
              </p:cNvSpPr>
              <p:nvPr/>
            </p:nvSpPr>
            <p:spPr bwMode="auto">
              <a:xfrm>
                <a:off x="4811"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089" name="Rectangle 467"/>
              <p:cNvSpPr>
                <a:spLocks noChangeArrowheads="1"/>
              </p:cNvSpPr>
              <p:nvPr/>
            </p:nvSpPr>
            <p:spPr bwMode="auto">
              <a:xfrm>
                <a:off x="4816"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090" name="Rectangle 468"/>
              <p:cNvSpPr>
                <a:spLocks noChangeArrowheads="1"/>
              </p:cNvSpPr>
              <p:nvPr/>
            </p:nvSpPr>
            <p:spPr bwMode="auto">
              <a:xfrm>
                <a:off x="4821"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091" name="Rectangle 469"/>
              <p:cNvSpPr>
                <a:spLocks noChangeArrowheads="1"/>
              </p:cNvSpPr>
              <p:nvPr/>
            </p:nvSpPr>
            <p:spPr bwMode="auto">
              <a:xfrm>
                <a:off x="4826"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092" name="Rectangle 470"/>
              <p:cNvSpPr>
                <a:spLocks noChangeArrowheads="1"/>
              </p:cNvSpPr>
              <p:nvPr/>
            </p:nvSpPr>
            <p:spPr bwMode="auto">
              <a:xfrm>
                <a:off x="4831"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093" name="Rectangle 471"/>
              <p:cNvSpPr>
                <a:spLocks noChangeArrowheads="1"/>
              </p:cNvSpPr>
              <p:nvPr/>
            </p:nvSpPr>
            <p:spPr bwMode="auto">
              <a:xfrm>
                <a:off x="4835"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094" name="Rectangle 472"/>
              <p:cNvSpPr>
                <a:spLocks noChangeArrowheads="1"/>
              </p:cNvSpPr>
              <p:nvPr/>
            </p:nvSpPr>
            <p:spPr bwMode="auto">
              <a:xfrm>
                <a:off x="4840"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095" name="Rectangle 473"/>
              <p:cNvSpPr>
                <a:spLocks noChangeArrowheads="1"/>
              </p:cNvSpPr>
              <p:nvPr/>
            </p:nvSpPr>
            <p:spPr bwMode="auto">
              <a:xfrm>
                <a:off x="4845"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096" name="Rectangle 474"/>
              <p:cNvSpPr>
                <a:spLocks noChangeArrowheads="1"/>
              </p:cNvSpPr>
              <p:nvPr/>
            </p:nvSpPr>
            <p:spPr bwMode="auto">
              <a:xfrm>
                <a:off x="4850"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097" name="Rectangle 475"/>
              <p:cNvSpPr>
                <a:spLocks noChangeArrowheads="1"/>
              </p:cNvSpPr>
              <p:nvPr/>
            </p:nvSpPr>
            <p:spPr bwMode="auto">
              <a:xfrm>
                <a:off x="4855"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098" name="Rectangle 476"/>
              <p:cNvSpPr>
                <a:spLocks noChangeArrowheads="1"/>
              </p:cNvSpPr>
              <p:nvPr/>
            </p:nvSpPr>
            <p:spPr bwMode="auto">
              <a:xfrm>
                <a:off x="4860"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099" name="Rectangle 477"/>
              <p:cNvSpPr>
                <a:spLocks noChangeArrowheads="1"/>
              </p:cNvSpPr>
              <p:nvPr/>
            </p:nvSpPr>
            <p:spPr bwMode="auto">
              <a:xfrm>
                <a:off x="4864"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00" name="Rectangle 478"/>
              <p:cNvSpPr>
                <a:spLocks noChangeArrowheads="1"/>
              </p:cNvSpPr>
              <p:nvPr/>
            </p:nvSpPr>
            <p:spPr bwMode="auto">
              <a:xfrm>
                <a:off x="4869"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01" name="Rectangle 479"/>
              <p:cNvSpPr>
                <a:spLocks noChangeArrowheads="1"/>
              </p:cNvSpPr>
              <p:nvPr/>
            </p:nvSpPr>
            <p:spPr bwMode="auto">
              <a:xfrm>
                <a:off x="4874"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02" name="Rectangle 480"/>
              <p:cNvSpPr>
                <a:spLocks noChangeArrowheads="1"/>
              </p:cNvSpPr>
              <p:nvPr/>
            </p:nvSpPr>
            <p:spPr bwMode="auto">
              <a:xfrm>
                <a:off x="4879"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03" name="Rectangle 481"/>
              <p:cNvSpPr>
                <a:spLocks noChangeArrowheads="1"/>
              </p:cNvSpPr>
              <p:nvPr/>
            </p:nvSpPr>
            <p:spPr bwMode="auto">
              <a:xfrm>
                <a:off x="4884"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04" name="Rectangle 482"/>
              <p:cNvSpPr>
                <a:spLocks noChangeArrowheads="1"/>
              </p:cNvSpPr>
              <p:nvPr/>
            </p:nvSpPr>
            <p:spPr bwMode="auto">
              <a:xfrm>
                <a:off x="4888"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05" name="Rectangle 483"/>
              <p:cNvSpPr>
                <a:spLocks noChangeArrowheads="1"/>
              </p:cNvSpPr>
              <p:nvPr/>
            </p:nvSpPr>
            <p:spPr bwMode="auto">
              <a:xfrm>
                <a:off x="4893"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06" name="Rectangle 484"/>
              <p:cNvSpPr>
                <a:spLocks noChangeArrowheads="1"/>
              </p:cNvSpPr>
              <p:nvPr/>
            </p:nvSpPr>
            <p:spPr bwMode="auto">
              <a:xfrm>
                <a:off x="4898"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07" name="Rectangle 485"/>
              <p:cNvSpPr>
                <a:spLocks noChangeArrowheads="1"/>
              </p:cNvSpPr>
              <p:nvPr/>
            </p:nvSpPr>
            <p:spPr bwMode="auto">
              <a:xfrm>
                <a:off x="4903"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08" name="Rectangle 486"/>
              <p:cNvSpPr>
                <a:spLocks noChangeArrowheads="1"/>
              </p:cNvSpPr>
              <p:nvPr/>
            </p:nvSpPr>
            <p:spPr bwMode="auto">
              <a:xfrm>
                <a:off x="4908"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09" name="Rectangle 487"/>
              <p:cNvSpPr>
                <a:spLocks noChangeArrowheads="1"/>
              </p:cNvSpPr>
              <p:nvPr/>
            </p:nvSpPr>
            <p:spPr bwMode="auto">
              <a:xfrm>
                <a:off x="4913"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10" name="Rectangle 488"/>
              <p:cNvSpPr>
                <a:spLocks noChangeArrowheads="1"/>
              </p:cNvSpPr>
              <p:nvPr/>
            </p:nvSpPr>
            <p:spPr bwMode="auto">
              <a:xfrm>
                <a:off x="4917"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11" name="Rectangle 489"/>
              <p:cNvSpPr>
                <a:spLocks noChangeArrowheads="1"/>
              </p:cNvSpPr>
              <p:nvPr/>
            </p:nvSpPr>
            <p:spPr bwMode="auto">
              <a:xfrm>
                <a:off x="4922"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12" name="Rectangle 490"/>
              <p:cNvSpPr>
                <a:spLocks noChangeArrowheads="1"/>
              </p:cNvSpPr>
              <p:nvPr/>
            </p:nvSpPr>
            <p:spPr bwMode="auto">
              <a:xfrm>
                <a:off x="4927"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13" name="Rectangle 491"/>
              <p:cNvSpPr>
                <a:spLocks noChangeArrowheads="1"/>
              </p:cNvSpPr>
              <p:nvPr/>
            </p:nvSpPr>
            <p:spPr bwMode="auto">
              <a:xfrm>
                <a:off x="4932"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14" name="Rectangle 492"/>
              <p:cNvSpPr>
                <a:spLocks noChangeArrowheads="1"/>
              </p:cNvSpPr>
              <p:nvPr/>
            </p:nvSpPr>
            <p:spPr bwMode="auto">
              <a:xfrm>
                <a:off x="4937"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15" name="Rectangle 493"/>
              <p:cNvSpPr>
                <a:spLocks noChangeArrowheads="1"/>
              </p:cNvSpPr>
              <p:nvPr/>
            </p:nvSpPr>
            <p:spPr bwMode="auto">
              <a:xfrm>
                <a:off x="4941"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16" name="Rectangle 494"/>
              <p:cNvSpPr>
                <a:spLocks noChangeArrowheads="1"/>
              </p:cNvSpPr>
              <p:nvPr/>
            </p:nvSpPr>
            <p:spPr bwMode="auto">
              <a:xfrm>
                <a:off x="4946"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17" name="Rectangle 495"/>
              <p:cNvSpPr>
                <a:spLocks noChangeArrowheads="1"/>
              </p:cNvSpPr>
              <p:nvPr/>
            </p:nvSpPr>
            <p:spPr bwMode="auto">
              <a:xfrm>
                <a:off x="4951"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18" name="Rectangle 496"/>
              <p:cNvSpPr>
                <a:spLocks noChangeArrowheads="1"/>
              </p:cNvSpPr>
              <p:nvPr/>
            </p:nvSpPr>
            <p:spPr bwMode="auto">
              <a:xfrm>
                <a:off x="4956"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19" name="Rectangle 497"/>
              <p:cNvSpPr>
                <a:spLocks noChangeArrowheads="1"/>
              </p:cNvSpPr>
              <p:nvPr/>
            </p:nvSpPr>
            <p:spPr bwMode="auto">
              <a:xfrm>
                <a:off x="4961"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20" name="Rectangle 498"/>
              <p:cNvSpPr>
                <a:spLocks noChangeArrowheads="1"/>
              </p:cNvSpPr>
              <p:nvPr/>
            </p:nvSpPr>
            <p:spPr bwMode="auto">
              <a:xfrm>
                <a:off x="4965"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21" name="Rectangle 499"/>
              <p:cNvSpPr>
                <a:spLocks noChangeArrowheads="1"/>
              </p:cNvSpPr>
              <p:nvPr/>
            </p:nvSpPr>
            <p:spPr bwMode="auto">
              <a:xfrm>
                <a:off x="4970"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22" name="Rectangle 500"/>
              <p:cNvSpPr>
                <a:spLocks noChangeArrowheads="1"/>
              </p:cNvSpPr>
              <p:nvPr/>
            </p:nvSpPr>
            <p:spPr bwMode="auto">
              <a:xfrm>
                <a:off x="4975"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23" name="Rectangle 501"/>
              <p:cNvSpPr>
                <a:spLocks noChangeArrowheads="1"/>
              </p:cNvSpPr>
              <p:nvPr/>
            </p:nvSpPr>
            <p:spPr bwMode="auto">
              <a:xfrm>
                <a:off x="4980"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24" name="Rectangle 502"/>
              <p:cNvSpPr>
                <a:spLocks noChangeArrowheads="1"/>
              </p:cNvSpPr>
              <p:nvPr/>
            </p:nvSpPr>
            <p:spPr bwMode="auto">
              <a:xfrm>
                <a:off x="4985"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25" name="Rectangle 503"/>
              <p:cNvSpPr>
                <a:spLocks noChangeArrowheads="1"/>
              </p:cNvSpPr>
              <p:nvPr/>
            </p:nvSpPr>
            <p:spPr bwMode="auto">
              <a:xfrm>
                <a:off x="4990"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26" name="Rectangle 504"/>
              <p:cNvSpPr>
                <a:spLocks noChangeArrowheads="1"/>
              </p:cNvSpPr>
              <p:nvPr/>
            </p:nvSpPr>
            <p:spPr bwMode="auto">
              <a:xfrm>
                <a:off x="4994"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27" name="Rectangle 505"/>
              <p:cNvSpPr>
                <a:spLocks noChangeArrowheads="1"/>
              </p:cNvSpPr>
              <p:nvPr/>
            </p:nvSpPr>
            <p:spPr bwMode="auto">
              <a:xfrm>
                <a:off x="4999"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28" name="Rectangle 506"/>
              <p:cNvSpPr>
                <a:spLocks noChangeArrowheads="1"/>
              </p:cNvSpPr>
              <p:nvPr/>
            </p:nvSpPr>
            <p:spPr bwMode="auto">
              <a:xfrm>
                <a:off x="5004"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29" name="Rectangle 507"/>
              <p:cNvSpPr>
                <a:spLocks noChangeArrowheads="1"/>
              </p:cNvSpPr>
              <p:nvPr/>
            </p:nvSpPr>
            <p:spPr bwMode="auto">
              <a:xfrm>
                <a:off x="5009"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30" name="Rectangle 508"/>
              <p:cNvSpPr>
                <a:spLocks noChangeArrowheads="1"/>
              </p:cNvSpPr>
              <p:nvPr/>
            </p:nvSpPr>
            <p:spPr bwMode="auto">
              <a:xfrm>
                <a:off x="5014"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31" name="Rectangle 509"/>
              <p:cNvSpPr>
                <a:spLocks noChangeArrowheads="1"/>
              </p:cNvSpPr>
              <p:nvPr/>
            </p:nvSpPr>
            <p:spPr bwMode="auto">
              <a:xfrm>
                <a:off x="5018"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32" name="Rectangle 510"/>
              <p:cNvSpPr>
                <a:spLocks noChangeArrowheads="1"/>
              </p:cNvSpPr>
              <p:nvPr/>
            </p:nvSpPr>
            <p:spPr bwMode="auto">
              <a:xfrm>
                <a:off x="5023"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33" name="Rectangle 511"/>
              <p:cNvSpPr>
                <a:spLocks noChangeArrowheads="1"/>
              </p:cNvSpPr>
              <p:nvPr/>
            </p:nvSpPr>
            <p:spPr bwMode="auto">
              <a:xfrm>
                <a:off x="5028"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34" name="Rectangle 512"/>
              <p:cNvSpPr>
                <a:spLocks noChangeArrowheads="1"/>
              </p:cNvSpPr>
              <p:nvPr/>
            </p:nvSpPr>
            <p:spPr bwMode="auto">
              <a:xfrm>
                <a:off x="5033"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35" name="Rectangle 513"/>
              <p:cNvSpPr>
                <a:spLocks noChangeArrowheads="1"/>
              </p:cNvSpPr>
              <p:nvPr/>
            </p:nvSpPr>
            <p:spPr bwMode="auto">
              <a:xfrm>
                <a:off x="5038"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36" name="Rectangle 514"/>
              <p:cNvSpPr>
                <a:spLocks noChangeArrowheads="1"/>
              </p:cNvSpPr>
              <p:nvPr/>
            </p:nvSpPr>
            <p:spPr bwMode="auto">
              <a:xfrm>
                <a:off x="5043"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37" name="Rectangle 515"/>
              <p:cNvSpPr>
                <a:spLocks noChangeArrowheads="1"/>
              </p:cNvSpPr>
              <p:nvPr/>
            </p:nvSpPr>
            <p:spPr bwMode="auto">
              <a:xfrm>
                <a:off x="5047"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38" name="Rectangle 516"/>
              <p:cNvSpPr>
                <a:spLocks noChangeArrowheads="1"/>
              </p:cNvSpPr>
              <p:nvPr/>
            </p:nvSpPr>
            <p:spPr bwMode="auto">
              <a:xfrm>
                <a:off x="5052"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39" name="Rectangle 517"/>
              <p:cNvSpPr>
                <a:spLocks noChangeArrowheads="1"/>
              </p:cNvSpPr>
              <p:nvPr/>
            </p:nvSpPr>
            <p:spPr bwMode="auto">
              <a:xfrm>
                <a:off x="5057"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40" name="Rectangle 518"/>
              <p:cNvSpPr>
                <a:spLocks noChangeArrowheads="1"/>
              </p:cNvSpPr>
              <p:nvPr/>
            </p:nvSpPr>
            <p:spPr bwMode="auto">
              <a:xfrm>
                <a:off x="5062"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41" name="Rectangle 519"/>
              <p:cNvSpPr>
                <a:spLocks noChangeArrowheads="1"/>
              </p:cNvSpPr>
              <p:nvPr/>
            </p:nvSpPr>
            <p:spPr bwMode="auto">
              <a:xfrm>
                <a:off x="5067"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42" name="Rectangle 520"/>
              <p:cNvSpPr>
                <a:spLocks noChangeArrowheads="1"/>
              </p:cNvSpPr>
              <p:nvPr/>
            </p:nvSpPr>
            <p:spPr bwMode="auto">
              <a:xfrm>
                <a:off x="5071"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43" name="Rectangle 521"/>
              <p:cNvSpPr>
                <a:spLocks noChangeArrowheads="1"/>
              </p:cNvSpPr>
              <p:nvPr/>
            </p:nvSpPr>
            <p:spPr bwMode="auto">
              <a:xfrm>
                <a:off x="5076"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44" name="Rectangle 522"/>
              <p:cNvSpPr>
                <a:spLocks noChangeArrowheads="1"/>
              </p:cNvSpPr>
              <p:nvPr/>
            </p:nvSpPr>
            <p:spPr bwMode="auto">
              <a:xfrm>
                <a:off x="5081"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45" name="Rectangle 523"/>
              <p:cNvSpPr>
                <a:spLocks noChangeArrowheads="1"/>
              </p:cNvSpPr>
              <p:nvPr/>
            </p:nvSpPr>
            <p:spPr bwMode="auto">
              <a:xfrm>
                <a:off x="5086"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46" name="Rectangle 524"/>
              <p:cNvSpPr>
                <a:spLocks noChangeArrowheads="1"/>
              </p:cNvSpPr>
              <p:nvPr/>
            </p:nvSpPr>
            <p:spPr bwMode="auto">
              <a:xfrm>
                <a:off x="5091"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47" name="Rectangle 525"/>
              <p:cNvSpPr>
                <a:spLocks noChangeArrowheads="1"/>
              </p:cNvSpPr>
              <p:nvPr/>
            </p:nvSpPr>
            <p:spPr bwMode="auto">
              <a:xfrm>
                <a:off x="5096"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48" name="Rectangle 526"/>
              <p:cNvSpPr>
                <a:spLocks noChangeArrowheads="1"/>
              </p:cNvSpPr>
              <p:nvPr/>
            </p:nvSpPr>
            <p:spPr bwMode="auto">
              <a:xfrm>
                <a:off x="5100"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49" name="Rectangle 527"/>
              <p:cNvSpPr>
                <a:spLocks noChangeArrowheads="1"/>
              </p:cNvSpPr>
              <p:nvPr/>
            </p:nvSpPr>
            <p:spPr bwMode="auto">
              <a:xfrm>
                <a:off x="5105"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50" name="Rectangle 528"/>
              <p:cNvSpPr>
                <a:spLocks noChangeArrowheads="1"/>
              </p:cNvSpPr>
              <p:nvPr/>
            </p:nvSpPr>
            <p:spPr bwMode="auto">
              <a:xfrm>
                <a:off x="5110"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51" name="Rectangle 529"/>
              <p:cNvSpPr>
                <a:spLocks noChangeArrowheads="1"/>
              </p:cNvSpPr>
              <p:nvPr/>
            </p:nvSpPr>
            <p:spPr bwMode="auto">
              <a:xfrm>
                <a:off x="5115"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52" name="Rectangle 530"/>
              <p:cNvSpPr>
                <a:spLocks noChangeArrowheads="1"/>
              </p:cNvSpPr>
              <p:nvPr/>
            </p:nvSpPr>
            <p:spPr bwMode="auto">
              <a:xfrm>
                <a:off x="5120"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53" name="Rectangle 531"/>
              <p:cNvSpPr>
                <a:spLocks noChangeArrowheads="1"/>
              </p:cNvSpPr>
              <p:nvPr/>
            </p:nvSpPr>
            <p:spPr bwMode="auto">
              <a:xfrm>
                <a:off x="5124"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54" name="Rectangle 532"/>
              <p:cNvSpPr>
                <a:spLocks noChangeArrowheads="1"/>
              </p:cNvSpPr>
              <p:nvPr/>
            </p:nvSpPr>
            <p:spPr bwMode="auto">
              <a:xfrm>
                <a:off x="5129"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55" name="Rectangle 533"/>
              <p:cNvSpPr>
                <a:spLocks noChangeArrowheads="1"/>
              </p:cNvSpPr>
              <p:nvPr/>
            </p:nvSpPr>
            <p:spPr bwMode="auto">
              <a:xfrm>
                <a:off x="5134"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56" name="Rectangle 534"/>
              <p:cNvSpPr>
                <a:spLocks noChangeArrowheads="1"/>
              </p:cNvSpPr>
              <p:nvPr/>
            </p:nvSpPr>
            <p:spPr bwMode="auto">
              <a:xfrm>
                <a:off x="5139"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57" name="Rectangle 535"/>
              <p:cNvSpPr>
                <a:spLocks noChangeArrowheads="1"/>
              </p:cNvSpPr>
              <p:nvPr/>
            </p:nvSpPr>
            <p:spPr bwMode="auto">
              <a:xfrm>
                <a:off x="5144"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58" name="Rectangle 536"/>
              <p:cNvSpPr>
                <a:spLocks noChangeArrowheads="1"/>
              </p:cNvSpPr>
              <p:nvPr/>
            </p:nvSpPr>
            <p:spPr bwMode="auto">
              <a:xfrm>
                <a:off x="5148"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59" name="Rectangle 537"/>
              <p:cNvSpPr>
                <a:spLocks noChangeArrowheads="1"/>
              </p:cNvSpPr>
              <p:nvPr/>
            </p:nvSpPr>
            <p:spPr bwMode="auto">
              <a:xfrm>
                <a:off x="5153"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60" name="Rectangle 538"/>
              <p:cNvSpPr>
                <a:spLocks noChangeArrowheads="1"/>
              </p:cNvSpPr>
              <p:nvPr/>
            </p:nvSpPr>
            <p:spPr bwMode="auto">
              <a:xfrm>
                <a:off x="5158"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61" name="Rectangle 539"/>
              <p:cNvSpPr>
                <a:spLocks noChangeArrowheads="1"/>
              </p:cNvSpPr>
              <p:nvPr/>
            </p:nvSpPr>
            <p:spPr bwMode="auto">
              <a:xfrm>
                <a:off x="5163"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62" name="Rectangle 540"/>
              <p:cNvSpPr>
                <a:spLocks noChangeArrowheads="1"/>
              </p:cNvSpPr>
              <p:nvPr/>
            </p:nvSpPr>
            <p:spPr bwMode="auto">
              <a:xfrm>
                <a:off x="5168"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63" name="Rectangle 541"/>
              <p:cNvSpPr>
                <a:spLocks noChangeArrowheads="1"/>
              </p:cNvSpPr>
              <p:nvPr/>
            </p:nvSpPr>
            <p:spPr bwMode="auto">
              <a:xfrm>
                <a:off x="5173"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64" name="Rectangle 542"/>
              <p:cNvSpPr>
                <a:spLocks noChangeArrowheads="1"/>
              </p:cNvSpPr>
              <p:nvPr/>
            </p:nvSpPr>
            <p:spPr bwMode="auto">
              <a:xfrm>
                <a:off x="5177"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65" name="Rectangle 543"/>
              <p:cNvSpPr>
                <a:spLocks noChangeArrowheads="1"/>
              </p:cNvSpPr>
              <p:nvPr/>
            </p:nvSpPr>
            <p:spPr bwMode="auto">
              <a:xfrm>
                <a:off x="5182"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66" name="Rectangle 544"/>
              <p:cNvSpPr>
                <a:spLocks noChangeArrowheads="1"/>
              </p:cNvSpPr>
              <p:nvPr/>
            </p:nvSpPr>
            <p:spPr bwMode="auto">
              <a:xfrm>
                <a:off x="5187"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67" name="Rectangle 545"/>
              <p:cNvSpPr>
                <a:spLocks noChangeArrowheads="1"/>
              </p:cNvSpPr>
              <p:nvPr/>
            </p:nvSpPr>
            <p:spPr bwMode="auto">
              <a:xfrm>
                <a:off x="5192"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68" name="Rectangle 546"/>
              <p:cNvSpPr>
                <a:spLocks noChangeArrowheads="1"/>
              </p:cNvSpPr>
              <p:nvPr/>
            </p:nvSpPr>
            <p:spPr bwMode="auto">
              <a:xfrm>
                <a:off x="5197"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69" name="Rectangle 547"/>
              <p:cNvSpPr>
                <a:spLocks noChangeArrowheads="1"/>
              </p:cNvSpPr>
              <p:nvPr/>
            </p:nvSpPr>
            <p:spPr bwMode="auto">
              <a:xfrm>
                <a:off x="5201"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70" name="Rectangle 548"/>
              <p:cNvSpPr>
                <a:spLocks noChangeArrowheads="1"/>
              </p:cNvSpPr>
              <p:nvPr/>
            </p:nvSpPr>
            <p:spPr bwMode="auto">
              <a:xfrm>
                <a:off x="5206"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71" name="Rectangle 549"/>
              <p:cNvSpPr>
                <a:spLocks noChangeArrowheads="1"/>
              </p:cNvSpPr>
              <p:nvPr/>
            </p:nvSpPr>
            <p:spPr bwMode="auto">
              <a:xfrm>
                <a:off x="5211"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72" name="Rectangle 550"/>
              <p:cNvSpPr>
                <a:spLocks noChangeArrowheads="1"/>
              </p:cNvSpPr>
              <p:nvPr/>
            </p:nvSpPr>
            <p:spPr bwMode="auto">
              <a:xfrm>
                <a:off x="5216"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73" name="Rectangle 551"/>
              <p:cNvSpPr>
                <a:spLocks noChangeArrowheads="1"/>
              </p:cNvSpPr>
              <p:nvPr/>
            </p:nvSpPr>
            <p:spPr bwMode="auto">
              <a:xfrm>
                <a:off x="5221"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74" name="Rectangle 552"/>
              <p:cNvSpPr>
                <a:spLocks noChangeArrowheads="1"/>
              </p:cNvSpPr>
              <p:nvPr/>
            </p:nvSpPr>
            <p:spPr bwMode="auto">
              <a:xfrm>
                <a:off x="5226"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75" name="Rectangle 553"/>
              <p:cNvSpPr>
                <a:spLocks noChangeArrowheads="1"/>
              </p:cNvSpPr>
              <p:nvPr/>
            </p:nvSpPr>
            <p:spPr bwMode="auto">
              <a:xfrm>
                <a:off x="5230"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76" name="Rectangle 554"/>
              <p:cNvSpPr>
                <a:spLocks noChangeArrowheads="1"/>
              </p:cNvSpPr>
              <p:nvPr/>
            </p:nvSpPr>
            <p:spPr bwMode="auto">
              <a:xfrm>
                <a:off x="5235"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77" name="Rectangle 555"/>
              <p:cNvSpPr>
                <a:spLocks noChangeArrowheads="1"/>
              </p:cNvSpPr>
              <p:nvPr/>
            </p:nvSpPr>
            <p:spPr bwMode="auto">
              <a:xfrm>
                <a:off x="5240"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78" name="Rectangle 556"/>
              <p:cNvSpPr>
                <a:spLocks noChangeArrowheads="1"/>
              </p:cNvSpPr>
              <p:nvPr/>
            </p:nvSpPr>
            <p:spPr bwMode="auto">
              <a:xfrm>
                <a:off x="5245"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79" name="Rectangle 557"/>
              <p:cNvSpPr>
                <a:spLocks noChangeArrowheads="1"/>
              </p:cNvSpPr>
              <p:nvPr/>
            </p:nvSpPr>
            <p:spPr bwMode="auto">
              <a:xfrm>
                <a:off x="5250"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80" name="Rectangle 558"/>
              <p:cNvSpPr>
                <a:spLocks noChangeArrowheads="1"/>
              </p:cNvSpPr>
              <p:nvPr/>
            </p:nvSpPr>
            <p:spPr bwMode="auto">
              <a:xfrm>
                <a:off x="5254"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81" name="Rectangle 559"/>
              <p:cNvSpPr>
                <a:spLocks noChangeArrowheads="1"/>
              </p:cNvSpPr>
              <p:nvPr/>
            </p:nvSpPr>
            <p:spPr bwMode="auto">
              <a:xfrm>
                <a:off x="5259"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82" name="Rectangle 560"/>
              <p:cNvSpPr>
                <a:spLocks noChangeArrowheads="1"/>
              </p:cNvSpPr>
              <p:nvPr/>
            </p:nvSpPr>
            <p:spPr bwMode="auto">
              <a:xfrm>
                <a:off x="5264"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83" name="Rectangle 561"/>
              <p:cNvSpPr>
                <a:spLocks noChangeArrowheads="1"/>
              </p:cNvSpPr>
              <p:nvPr/>
            </p:nvSpPr>
            <p:spPr bwMode="auto">
              <a:xfrm>
                <a:off x="5269"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84" name="Rectangle 562"/>
              <p:cNvSpPr>
                <a:spLocks noChangeArrowheads="1"/>
              </p:cNvSpPr>
              <p:nvPr/>
            </p:nvSpPr>
            <p:spPr bwMode="auto">
              <a:xfrm>
                <a:off x="5274"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85" name="Rectangle 563"/>
              <p:cNvSpPr>
                <a:spLocks noChangeArrowheads="1"/>
              </p:cNvSpPr>
              <p:nvPr/>
            </p:nvSpPr>
            <p:spPr bwMode="auto">
              <a:xfrm>
                <a:off x="5278"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86" name="Rectangle 564"/>
              <p:cNvSpPr>
                <a:spLocks noChangeArrowheads="1"/>
              </p:cNvSpPr>
              <p:nvPr/>
            </p:nvSpPr>
            <p:spPr bwMode="auto">
              <a:xfrm>
                <a:off x="5283"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87" name="Rectangle 565"/>
              <p:cNvSpPr>
                <a:spLocks noChangeArrowheads="1"/>
              </p:cNvSpPr>
              <p:nvPr/>
            </p:nvSpPr>
            <p:spPr bwMode="auto">
              <a:xfrm>
                <a:off x="5288"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88" name="Rectangle 566"/>
              <p:cNvSpPr>
                <a:spLocks noChangeArrowheads="1"/>
              </p:cNvSpPr>
              <p:nvPr/>
            </p:nvSpPr>
            <p:spPr bwMode="auto">
              <a:xfrm>
                <a:off x="5293"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89" name="Rectangle 567"/>
              <p:cNvSpPr>
                <a:spLocks noChangeArrowheads="1"/>
              </p:cNvSpPr>
              <p:nvPr/>
            </p:nvSpPr>
            <p:spPr bwMode="auto">
              <a:xfrm>
                <a:off x="5298"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90" name="Rectangle 568"/>
              <p:cNvSpPr>
                <a:spLocks noChangeArrowheads="1"/>
              </p:cNvSpPr>
              <p:nvPr/>
            </p:nvSpPr>
            <p:spPr bwMode="auto">
              <a:xfrm>
                <a:off x="5303" y="2460"/>
                <a:ext cx="4"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91" name="Rectangle 569"/>
              <p:cNvSpPr>
                <a:spLocks noChangeArrowheads="1"/>
              </p:cNvSpPr>
              <p:nvPr/>
            </p:nvSpPr>
            <p:spPr bwMode="auto">
              <a:xfrm>
                <a:off x="5307"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92" name="Rectangle 570"/>
              <p:cNvSpPr>
                <a:spLocks noChangeArrowheads="1"/>
              </p:cNvSpPr>
              <p:nvPr/>
            </p:nvSpPr>
            <p:spPr bwMode="auto">
              <a:xfrm>
                <a:off x="5312" y="2460"/>
                <a:ext cx="5" cy="813"/>
              </a:xfrm>
              <a:prstGeom prst="rect">
                <a:avLst/>
              </a:prstGeom>
              <a:solidFill>
                <a:srgbClr val="FF3300"/>
              </a:solidFill>
              <a:ln w="9525">
                <a:noFill/>
                <a:miter lim="800000"/>
                <a:headEnd/>
                <a:tailEnd/>
              </a:ln>
            </p:spPr>
            <p:txBody>
              <a:bodyPr/>
              <a:lstStyle/>
              <a:p>
                <a:endParaRPr lang="en-GB">
                  <a:latin typeface="Frutiger 55 Roman"/>
                </a:endParaRPr>
              </a:p>
            </p:txBody>
          </p:sp>
          <p:sp>
            <p:nvSpPr>
              <p:cNvPr id="44193" name="Rectangle 571"/>
              <p:cNvSpPr>
                <a:spLocks noChangeArrowheads="1"/>
              </p:cNvSpPr>
              <p:nvPr/>
            </p:nvSpPr>
            <p:spPr bwMode="auto">
              <a:xfrm>
                <a:off x="5317" y="2460"/>
                <a:ext cx="5" cy="813"/>
              </a:xfrm>
              <a:prstGeom prst="rect">
                <a:avLst/>
              </a:prstGeom>
              <a:solidFill>
                <a:srgbClr val="FF3300"/>
              </a:solidFill>
              <a:ln w="9525">
                <a:noFill/>
                <a:miter lim="800000"/>
                <a:headEnd/>
                <a:tailEnd/>
              </a:ln>
            </p:spPr>
            <p:txBody>
              <a:bodyPr/>
              <a:lstStyle/>
              <a:p>
                <a:endParaRPr lang="en-GB">
                  <a:latin typeface="Frutiger 55 Roman"/>
                </a:endParaRPr>
              </a:p>
            </p:txBody>
          </p:sp>
        </p:grpSp>
        <p:sp>
          <p:nvSpPr>
            <p:cNvPr id="44044" name="Line 572"/>
            <p:cNvSpPr>
              <a:spLocks noChangeShapeType="1"/>
            </p:cNvSpPr>
            <p:nvPr/>
          </p:nvSpPr>
          <p:spPr bwMode="auto">
            <a:xfrm>
              <a:off x="682" y="819"/>
              <a:ext cx="1" cy="2188"/>
            </a:xfrm>
            <a:prstGeom prst="line">
              <a:avLst/>
            </a:prstGeom>
            <a:noFill/>
            <a:ln w="7938">
              <a:solidFill>
                <a:schemeClr val="tx1"/>
              </a:solidFill>
              <a:round/>
              <a:headEnd/>
              <a:tailEnd/>
            </a:ln>
          </p:spPr>
          <p:txBody>
            <a:bodyPr/>
            <a:lstStyle/>
            <a:p>
              <a:endParaRPr lang="en-GB">
                <a:latin typeface="Frutiger 55 Roman"/>
              </a:endParaRPr>
            </a:p>
          </p:txBody>
        </p:sp>
        <p:sp>
          <p:nvSpPr>
            <p:cNvPr id="44045" name="Line 573"/>
            <p:cNvSpPr>
              <a:spLocks noChangeShapeType="1"/>
            </p:cNvSpPr>
            <p:nvPr/>
          </p:nvSpPr>
          <p:spPr bwMode="auto">
            <a:xfrm>
              <a:off x="639" y="3007"/>
              <a:ext cx="43" cy="1"/>
            </a:xfrm>
            <a:prstGeom prst="line">
              <a:avLst/>
            </a:prstGeom>
            <a:noFill/>
            <a:ln w="7938">
              <a:solidFill>
                <a:schemeClr val="tx1"/>
              </a:solidFill>
              <a:round/>
              <a:headEnd/>
              <a:tailEnd/>
            </a:ln>
          </p:spPr>
          <p:txBody>
            <a:bodyPr/>
            <a:lstStyle/>
            <a:p>
              <a:endParaRPr lang="en-GB">
                <a:latin typeface="Frutiger 55 Roman"/>
              </a:endParaRPr>
            </a:p>
          </p:txBody>
        </p:sp>
        <p:sp>
          <p:nvSpPr>
            <p:cNvPr id="44046" name="Line 574"/>
            <p:cNvSpPr>
              <a:spLocks noChangeShapeType="1"/>
            </p:cNvSpPr>
            <p:nvPr/>
          </p:nvSpPr>
          <p:spPr bwMode="auto">
            <a:xfrm>
              <a:off x="639" y="2695"/>
              <a:ext cx="43" cy="1"/>
            </a:xfrm>
            <a:prstGeom prst="line">
              <a:avLst/>
            </a:prstGeom>
            <a:noFill/>
            <a:ln w="7938">
              <a:solidFill>
                <a:schemeClr val="tx1"/>
              </a:solidFill>
              <a:round/>
              <a:headEnd/>
              <a:tailEnd/>
            </a:ln>
          </p:spPr>
          <p:txBody>
            <a:bodyPr/>
            <a:lstStyle/>
            <a:p>
              <a:endParaRPr lang="en-GB">
                <a:latin typeface="Frutiger 55 Roman"/>
              </a:endParaRPr>
            </a:p>
          </p:txBody>
        </p:sp>
        <p:sp>
          <p:nvSpPr>
            <p:cNvPr id="44047" name="Line 575"/>
            <p:cNvSpPr>
              <a:spLocks noChangeShapeType="1"/>
            </p:cNvSpPr>
            <p:nvPr/>
          </p:nvSpPr>
          <p:spPr bwMode="auto">
            <a:xfrm>
              <a:off x="639" y="2382"/>
              <a:ext cx="43" cy="1"/>
            </a:xfrm>
            <a:prstGeom prst="line">
              <a:avLst/>
            </a:prstGeom>
            <a:noFill/>
            <a:ln w="7938">
              <a:solidFill>
                <a:schemeClr val="tx1"/>
              </a:solidFill>
              <a:round/>
              <a:headEnd/>
              <a:tailEnd/>
            </a:ln>
          </p:spPr>
          <p:txBody>
            <a:bodyPr/>
            <a:lstStyle/>
            <a:p>
              <a:endParaRPr lang="en-GB">
                <a:latin typeface="Frutiger 55 Roman"/>
              </a:endParaRPr>
            </a:p>
          </p:txBody>
        </p:sp>
        <p:sp>
          <p:nvSpPr>
            <p:cNvPr id="44048" name="Line 576"/>
            <p:cNvSpPr>
              <a:spLocks noChangeShapeType="1"/>
            </p:cNvSpPr>
            <p:nvPr/>
          </p:nvSpPr>
          <p:spPr bwMode="auto">
            <a:xfrm>
              <a:off x="639" y="2069"/>
              <a:ext cx="43" cy="1"/>
            </a:xfrm>
            <a:prstGeom prst="line">
              <a:avLst/>
            </a:prstGeom>
            <a:noFill/>
            <a:ln w="7938">
              <a:solidFill>
                <a:schemeClr val="tx1"/>
              </a:solidFill>
              <a:round/>
              <a:headEnd/>
              <a:tailEnd/>
            </a:ln>
          </p:spPr>
          <p:txBody>
            <a:bodyPr/>
            <a:lstStyle/>
            <a:p>
              <a:endParaRPr lang="en-GB">
                <a:latin typeface="Frutiger 55 Roman"/>
              </a:endParaRPr>
            </a:p>
          </p:txBody>
        </p:sp>
        <p:sp>
          <p:nvSpPr>
            <p:cNvPr id="44049" name="Line 577"/>
            <p:cNvSpPr>
              <a:spLocks noChangeShapeType="1"/>
            </p:cNvSpPr>
            <p:nvPr/>
          </p:nvSpPr>
          <p:spPr bwMode="auto">
            <a:xfrm>
              <a:off x="639" y="1757"/>
              <a:ext cx="43" cy="1"/>
            </a:xfrm>
            <a:prstGeom prst="line">
              <a:avLst/>
            </a:prstGeom>
            <a:noFill/>
            <a:ln w="7938">
              <a:solidFill>
                <a:schemeClr val="tx1"/>
              </a:solidFill>
              <a:round/>
              <a:headEnd/>
              <a:tailEnd/>
            </a:ln>
          </p:spPr>
          <p:txBody>
            <a:bodyPr/>
            <a:lstStyle/>
            <a:p>
              <a:endParaRPr lang="en-GB">
                <a:latin typeface="Frutiger 55 Roman"/>
              </a:endParaRPr>
            </a:p>
          </p:txBody>
        </p:sp>
        <p:sp>
          <p:nvSpPr>
            <p:cNvPr id="44050" name="Line 578"/>
            <p:cNvSpPr>
              <a:spLocks noChangeShapeType="1"/>
            </p:cNvSpPr>
            <p:nvPr/>
          </p:nvSpPr>
          <p:spPr bwMode="auto">
            <a:xfrm>
              <a:off x="639" y="1444"/>
              <a:ext cx="43" cy="1"/>
            </a:xfrm>
            <a:prstGeom prst="line">
              <a:avLst/>
            </a:prstGeom>
            <a:noFill/>
            <a:ln w="7938">
              <a:solidFill>
                <a:schemeClr val="tx1"/>
              </a:solidFill>
              <a:round/>
              <a:headEnd/>
              <a:tailEnd/>
            </a:ln>
          </p:spPr>
          <p:txBody>
            <a:bodyPr/>
            <a:lstStyle/>
            <a:p>
              <a:endParaRPr lang="en-GB">
                <a:latin typeface="Frutiger 55 Roman"/>
              </a:endParaRPr>
            </a:p>
          </p:txBody>
        </p:sp>
        <p:sp>
          <p:nvSpPr>
            <p:cNvPr id="44051" name="Line 579"/>
            <p:cNvSpPr>
              <a:spLocks noChangeShapeType="1"/>
            </p:cNvSpPr>
            <p:nvPr/>
          </p:nvSpPr>
          <p:spPr bwMode="auto">
            <a:xfrm>
              <a:off x="639" y="1132"/>
              <a:ext cx="43" cy="1"/>
            </a:xfrm>
            <a:prstGeom prst="line">
              <a:avLst/>
            </a:prstGeom>
            <a:noFill/>
            <a:ln w="7938">
              <a:solidFill>
                <a:schemeClr val="tx1"/>
              </a:solidFill>
              <a:round/>
              <a:headEnd/>
              <a:tailEnd/>
            </a:ln>
          </p:spPr>
          <p:txBody>
            <a:bodyPr/>
            <a:lstStyle/>
            <a:p>
              <a:endParaRPr lang="en-GB">
                <a:latin typeface="Frutiger 55 Roman"/>
              </a:endParaRPr>
            </a:p>
          </p:txBody>
        </p:sp>
        <p:sp>
          <p:nvSpPr>
            <p:cNvPr id="44052" name="Line 580"/>
            <p:cNvSpPr>
              <a:spLocks noChangeShapeType="1"/>
            </p:cNvSpPr>
            <p:nvPr/>
          </p:nvSpPr>
          <p:spPr bwMode="auto">
            <a:xfrm>
              <a:off x="639" y="819"/>
              <a:ext cx="43" cy="1"/>
            </a:xfrm>
            <a:prstGeom prst="line">
              <a:avLst/>
            </a:prstGeom>
            <a:noFill/>
            <a:ln w="7938">
              <a:solidFill>
                <a:schemeClr val="tx1"/>
              </a:solidFill>
              <a:round/>
              <a:headEnd/>
              <a:tailEnd/>
            </a:ln>
          </p:spPr>
          <p:txBody>
            <a:bodyPr/>
            <a:lstStyle/>
            <a:p>
              <a:endParaRPr lang="en-GB">
                <a:latin typeface="Frutiger 55 Roman"/>
              </a:endParaRPr>
            </a:p>
          </p:txBody>
        </p:sp>
        <p:sp>
          <p:nvSpPr>
            <p:cNvPr id="44053" name="Line 581"/>
            <p:cNvSpPr>
              <a:spLocks noChangeShapeType="1"/>
            </p:cNvSpPr>
            <p:nvPr/>
          </p:nvSpPr>
          <p:spPr bwMode="auto">
            <a:xfrm>
              <a:off x="682" y="3007"/>
              <a:ext cx="4868" cy="1"/>
            </a:xfrm>
            <a:prstGeom prst="line">
              <a:avLst/>
            </a:prstGeom>
            <a:noFill/>
            <a:ln w="7938">
              <a:solidFill>
                <a:schemeClr val="tx1"/>
              </a:solidFill>
              <a:round/>
              <a:headEnd/>
              <a:tailEnd/>
            </a:ln>
          </p:spPr>
          <p:txBody>
            <a:bodyPr/>
            <a:lstStyle/>
            <a:p>
              <a:endParaRPr lang="en-GB">
                <a:latin typeface="Frutiger 55 Roman"/>
              </a:endParaRPr>
            </a:p>
          </p:txBody>
        </p:sp>
        <p:sp>
          <p:nvSpPr>
            <p:cNvPr id="44054" name="Line 582"/>
            <p:cNvSpPr>
              <a:spLocks noChangeShapeType="1"/>
            </p:cNvSpPr>
            <p:nvPr/>
          </p:nvSpPr>
          <p:spPr bwMode="auto">
            <a:xfrm flipV="1">
              <a:off x="682" y="3007"/>
              <a:ext cx="1" cy="43"/>
            </a:xfrm>
            <a:prstGeom prst="line">
              <a:avLst/>
            </a:prstGeom>
            <a:noFill/>
            <a:ln w="7938">
              <a:solidFill>
                <a:schemeClr val="tx1"/>
              </a:solidFill>
              <a:round/>
              <a:headEnd/>
              <a:tailEnd/>
            </a:ln>
          </p:spPr>
          <p:txBody>
            <a:bodyPr/>
            <a:lstStyle/>
            <a:p>
              <a:endParaRPr lang="en-GB">
                <a:latin typeface="Frutiger 55 Roman"/>
              </a:endParaRPr>
            </a:p>
          </p:txBody>
        </p:sp>
        <p:sp>
          <p:nvSpPr>
            <p:cNvPr id="44055" name="Line 583"/>
            <p:cNvSpPr>
              <a:spLocks noChangeShapeType="1"/>
            </p:cNvSpPr>
            <p:nvPr/>
          </p:nvSpPr>
          <p:spPr bwMode="auto">
            <a:xfrm flipV="1">
              <a:off x="1655" y="3007"/>
              <a:ext cx="1" cy="43"/>
            </a:xfrm>
            <a:prstGeom prst="line">
              <a:avLst/>
            </a:prstGeom>
            <a:noFill/>
            <a:ln w="7938">
              <a:solidFill>
                <a:schemeClr val="tx1"/>
              </a:solidFill>
              <a:round/>
              <a:headEnd/>
              <a:tailEnd/>
            </a:ln>
          </p:spPr>
          <p:txBody>
            <a:bodyPr/>
            <a:lstStyle/>
            <a:p>
              <a:endParaRPr lang="en-GB">
                <a:latin typeface="Frutiger 55 Roman"/>
              </a:endParaRPr>
            </a:p>
          </p:txBody>
        </p:sp>
        <p:sp>
          <p:nvSpPr>
            <p:cNvPr id="44056" name="Line 584"/>
            <p:cNvSpPr>
              <a:spLocks noChangeShapeType="1"/>
            </p:cNvSpPr>
            <p:nvPr/>
          </p:nvSpPr>
          <p:spPr bwMode="auto">
            <a:xfrm flipV="1">
              <a:off x="2628" y="3007"/>
              <a:ext cx="1" cy="43"/>
            </a:xfrm>
            <a:prstGeom prst="line">
              <a:avLst/>
            </a:prstGeom>
            <a:noFill/>
            <a:ln w="7938">
              <a:solidFill>
                <a:schemeClr val="tx1"/>
              </a:solidFill>
              <a:round/>
              <a:headEnd/>
              <a:tailEnd/>
            </a:ln>
          </p:spPr>
          <p:txBody>
            <a:bodyPr/>
            <a:lstStyle/>
            <a:p>
              <a:endParaRPr lang="en-GB">
                <a:latin typeface="Frutiger 55 Roman"/>
              </a:endParaRPr>
            </a:p>
          </p:txBody>
        </p:sp>
        <p:sp>
          <p:nvSpPr>
            <p:cNvPr id="44057" name="Line 585"/>
            <p:cNvSpPr>
              <a:spLocks noChangeShapeType="1"/>
            </p:cNvSpPr>
            <p:nvPr/>
          </p:nvSpPr>
          <p:spPr bwMode="auto">
            <a:xfrm flipV="1">
              <a:off x="3605" y="3007"/>
              <a:ext cx="1" cy="43"/>
            </a:xfrm>
            <a:prstGeom prst="line">
              <a:avLst/>
            </a:prstGeom>
            <a:noFill/>
            <a:ln w="7938">
              <a:solidFill>
                <a:schemeClr val="tx1"/>
              </a:solidFill>
              <a:round/>
              <a:headEnd/>
              <a:tailEnd/>
            </a:ln>
          </p:spPr>
          <p:txBody>
            <a:bodyPr/>
            <a:lstStyle/>
            <a:p>
              <a:endParaRPr lang="en-GB">
                <a:latin typeface="Frutiger 55 Roman"/>
              </a:endParaRPr>
            </a:p>
          </p:txBody>
        </p:sp>
        <p:sp>
          <p:nvSpPr>
            <p:cNvPr id="44058" name="Line 586"/>
            <p:cNvSpPr>
              <a:spLocks noChangeShapeType="1"/>
            </p:cNvSpPr>
            <p:nvPr/>
          </p:nvSpPr>
          <p:spPr bwMode="auto">
            <a:xfrm flipV="1">
              <a:off x="4578" y="3007"/>
              <a:ext cx="1" cy="43"/>
            </a:xfrm>
            <a:prstGeom prst="line">
              <a:avLst/>
            </a:prstGeom>
            <a:noFill/>
            <a:ln w="7938">
              <a:solidFill>
                <a:schemeClr val="tx1"/>
              </a:solidFill>
              <a:round/>
              <a:headEnd/>
              <a:tailEnd/>
            </a:ln>
          </p:spPr>
          <p:txBody>
            <a:bodyPr/>
            <a:lstStyle/>
            <a:p>
              <a:endParaRPr lang="en-GB">
                <a:latin typeface="Frutiger 55 Roman"/>
              </a:endParaRPr>
            </a:p>
          </p:txBody>
        </p:sp>
        <p:sp>
          <p:nvSpPr>
            <p:cNvPr id="44059" name="Line 587"/>
            <p:cNvSpPr>
              <a:spLocks noChangeShapeType="1"/>
            </p:cNvSpPr>
            <p:nvPr/>
          </p:nvSpPr>
          <p:spPr bwMode="auto">
            <a:xfrm flipV="1">
              <a:off x="5550" y="3007"/>
              <a:ext cx="1" cy="43"/>
            </a:xfrm>
            <a:prstGeom prst="line">
              <a:avLst/>
            </a:prstGeom>
            <a:noFill/>
            <a:ln w="7938">
              <a:solidFill>
                <a:schemeClr val="tx1"/>
              </a:solidFill>
              <a:round/>
              <a:headEnd/>
              <a:tailEnd/>
            </a:ln>
          </p:spPr>
          <p:txBody>
            <a:bodyPr/>
            <a:lstStyle/>
            <a:p>
              <a:endParaRPr lang="en-GB">
                <a:latin typeface="Frutiger 55 Roman"/>
              </a:endParaRPr>
            </a:p>
          </p:txBody>
        </p:sp>
        <p:sp>
          <p:nvSpPr>
            <p:cNvPr id="44060" name="Rectangle 588"/>
            <p:cNvSpPr>
              <a:spLocks noChangeArrowheads="1"/>
            </p:cNvSpPr>
            <p:nvPr/>
          </p:nvSpPr>
          <p:spPr bwMode="auto">
            <a:xfrm>
              <a:off x="528" y="2925"/>
              <a:ext cx="71" cy="154"/>
            </a:xfrm>
            <a:prstGeom prst="rect">
              <a:avLst/>
            </a:prstGeom>
            <a:noFill/>
            <a:ln w="9525">
              <a:noFill/>
              <a:miter lim="800000"/>
              <a:headEnd/>
              <a:tailEnd/>
            </a:ln>
          </p:spPr>
          <p:txBody>
            <a:bodyPr wrap="none" lIns="0" tIns="0" rIns="0" bIns="0">
              <a:spAutoFit/>
            </a:bodyPr>
            <a:lstStyle/>
            <a:p>
              <a:pPr algn="ctr">
                <a:spcBef>
                  <a:spcPct val="20000"/>
                </a:spcBef>
              </a:pPr>
              <a:r>
                <a:rPr lang="en-GB" sz="1600" b="1">
                  <a:latin typeface="Frutiger 55 Roman"/>
                </a:rPr>
                <a:t>0</a:t>
              </a:r>
              <a:endParaRPr lang="en-GB" sz="1600">
                <a:latin typeface="Frutiger 55 Roman"/>
              </a:endParaRPr>
            </a:p>
          </p:txBody>
        </p:sp>
        <p:sp>
          <p:nvSpPr>
            <p:cNvPr id="44061" name="Rectangle 589"/>
            <p:cNvSpPr>
              <a:spLocks noChangeArrowheads="1"/>
            </p:cNvSpPr>
            <p:nvPr/>
          </p:nvSpPr>
          <p:spPr bwMode="auto">
            <a:xfrm>
              <a:off x="528" y="2613"/>
              <a:ext cx="71" cy="154"/>
            </a:xfrm>
            <a:prstGeom prst="rect">
              <a:avLst/>
            </a:prstGeom>
            <a:noFill/>
            <a:ln w="9525">
              <a:noFill/>
              <a:miter lim="800000"/>
              <a:headEnd/>
              <a:tailEnd/>
            </a:ln>
          </p:spPr>
          <p:txBody>
            <a:bodyPr wrap="none" lIns="0" tIns="0" rIns="0" bIns="0">
              <a:spAutoFit/>
            </a:bodyPr>
            <a:lstStyle/>
            <a:p>
              <a:pPr algn="ctr">
                <a:spcBef>
                  <a:spcPct val="20000"/>
                </a:spcBef>
              </a:pPr>
              <a:r>
                <a:rPr lang="en-GB" sz="1600" b="1">
                  <a:latin typeface="Frutiger 55 Roman"/>
                </a:rPr>
                <a:t>5</a:t>
              </a:r>
              <a:endParaRPr lang="en-GB" sz="1600">
                <a:latin typeface="Frutiger 55 Roman"/>
              </a:endParaRPr>
            </a:p>
          </p:txBody>
        </p:sp>
        <p:sp>
          <p:nvSpPr>
            <p:cNvPr id="44062" name="Rectangle 590"/>
            <p:cNvSpPr>
              <a:spLocks noChangeArrowheads="1"/>
            </p:cNvSpPr>
            <p:nvPr/>
          </p:nvSpPr>
          <p:spPr bwMode="auto">
            <a:xfrm>
              <a:off x="450" y="2300"/>
              <a:ext cx="142" cy="154"/>
            </a:xfrm>
            <a:prstGeom prst="rect">
              <a:avLst/>
            </a:prstGeom>
            <a:noFill/>
            <a:ln w="9525">
              <a:noFill/>
              <a:miter lim="800000"/>
              <a:headEnd/>
              <a:tailEnd/>
            </a:ln>
          </p:spPr>
          <p:txBody>
            <a:bodyPr wrap="none" lIns="0" tIns="0" rIns="0" bIns="0">
              <a:spAutoFit/>
            </a:bodyPr>
            <a:lstStyle/>
            <a:p>
              <a:pPr algn="ctr">
                <a:spcBef>
                  <a:spcPct val="20000"/>
                </a:spcBef>
              </a:pPr>
              <a:r>
                <a:rPr lang="en-GB" sz="1600" b="1">
                  <a:latin typeface="Frutiger 55 Roman"/>
                </a:rPr>
                <a:t>10</a:t>
              </a:r>
              <a:endParaRPr lang="en-GB" sz="1600">
                <a:latin typeface="Frutiger 55 Roman"/>
              </a:endParaRPr>
            </a:p>
          </p:txBody>
        </p:sp>
        <p:sp>
          <p:nvSpPr>
            <p:cNvPr id="44063" name="Rectangle 591"/>
            <p:cNvSpPr>
              <a:spLocks noChangeArrowheads="1"/>
            </p:cNvSpPr>
            <p:nvPr/>
          </p:nvSpPr>
          <p:spPr bwMode="auto">
            <a:xfrm>
              <a:off x="450" y="1988"/>
              <a:ext cx="142" cy="154"/>
            </a:xfrm>
            <a:prstGeom prst="rect">
              <a:avLst/>
            </a:prstGeom>
            <a:noFill/>
            <a:ln w="9525">
              <a:noFill/>
              <a:miter lim="800000"/>
              <a:headEnd/>
              <a:tailEnd/>
            </a:ln>
          </p:spPr>
          <p:txBody>
            <a:bodyPr wrap="none" lIns="0" tIns="0" rIns="0" bIns="0">
              <a:spAutoFit/>
            </a:bodyPr>
            <a:lstStyle/>
            <a:p>
              <a:pPr algn="ctr">
                <a:spcBef>
                  <a:spcPct val="20000"/>
                </a:spcBef>
              </a:pPr>
              <a:r>
                <a:rPr lang="en-GB" sz="1600" b="1">
                  <a:latin typeface="Frutiger 55 Roman"/>
                </a:rPr>
                <a:t>15</a:t>
              </a:r>
              <a:endParaRPr lang="en-GB" sz="1600">
                <a:latin typeface="Frutiger 55 Roman"/>
              </a:endParaRPr>
            </a:p>
          </p:txBody>
        </p:sp>
        <p:sp>
          <p:nvSpPr>
            <p:cNvPr id="44064" name="Rectangle 592"/>
            <p:cNvSpPr>
              <a:spLocks noChangeArrowheads="1"/>
            </p:cNvSpPr>
            <p:nvPr/>
          </p:nvSpPr>
          <p:spPr bwMode="auto">
            <a:xfrm>
              <a:off x="450" y="1675"/>
              <a:ext cx="142" cy="154"/>
            </a:xfrm>
            <a:prstGeom prst="rect">
              <a:avLst/>
            </a:prstGeom>
            <a:noFill/>
            <a:ln w="9525">
              <a:noFill/>
              <a:miter lim="800000"/>
              <a:headEnd/>
              <a:tailEnd/>
            </a:ln>
          </p:spPr>
          <p:txBody>
            <a:bodyPr wrap="none" lIns="0" tIns="0" rIns="0" bIns="0">
              <a:spAutoFit/>
            </a:bodyPr>
            <a:lstStyle/>
            <a:p>
              <a:pPr algn="ctr">
                <a:spcBef>
                  <a:spcPct val="20000"/>
                </a:spcBef>
              </a:pPr>
              <a:r>
                <a:rPr lang="en-GB" sz="1600" b="1">
                  <a:latin typeface="Frutiger 55 Roman"/>
                </a:rPr>
                <a:t>20</a:t>
              </a:r>
              <a:endParaRPr lang="en-GB" sz="1600">
                <a:latin typeface="Frutiger 55 Roman"/>
              </a:endParaRPr>
            </a:p>
          </p:txBody>
        </p:sp>
        <p:sp>
          <p:nvSpPr>
            <p:cNvPr id="44065" name="Rectangle 593"/>
            <p:cNvSpPr>
              <a:spLocks noChangeArrowheads="1"/>
            </p:cNvSpPr>
            <p:nvPr/>
          </p:nvSpPr>
          <p:spPr bwMode="auto">
            <a:xfrm>
              <a:off x="450" y="1363"/>
              <a:ext cx="142" cy="154"/>
            </a:xfrm>
            <a:prstGeom prst="rect">
              <a:avLst/>
            </a:prstGeom>
            <a:noFill/>
            <a:ln w="9525">
              <a:noFill/>
              <a:miter lim="800000"/>
              <a:headEnd/>
              <a:tailEnd/>
            </a:ln>
          </p:spPr>
          <p:txBody>
            <a:bodyPr wrap="none" lIns="0" tIns="0" rIns="0" bIns="0">
              <a:spAutoFit/>
            </a:bodyPr>
            <a:lstStyle/>
            <a:p>
              <a:pPr algn="ctr">
                <a:spcBef>
                  <a:spcPct val="20000"/>
                </a:spcBef>
              </a:pPr>
              <a:r>
                <a:rPr lang="en-GB" sz="1600" b="1">
                  <a:latin typeface="Frutiger 55 Roman"/>
                </a:rPr>
                <a:t>25</a:t>
              </a:r>
              <a:endParaRPr lang="en-GB" sz="1600">
                <a:latin typeface="Frutiger 55 Roman"/>
              </a:endParaRPr>
            </a:p>
          </p:txBody>
        </p:sp>
        <p:sp>
          <p:nvSpPr>
            <p:cNvPr id="44066" name="Rectangle 594"/>
            <p:cNvSpPr>
              <a:spLocks noChangeArrowheads="1"/>
            </p:cNvSpPr>
            <p:nvPr/>
          </p:nvSpPr>
          <p:spPr bwMode="auto">
            <a:xfrm>
              <a:off x="450" y="1050"/>
              <a:ext cx="142" cy="154"/>
            </a:xfrm>
            <a:prstGeom prst="rect">
              <a:avLst/>
            </a:prstGeom>
            <a:noFill/>
            <a:ln w="9525">
              <a:noFill/>
              <a:miter lim="800000"/>
              <a:headEnd/>
              <a:tailEnd/>
            </a:ln>
          </p:spPr>
          <p:txBody>
            <a:bodyPr wrap="none" lIns="0" tIns="0" rIns="0" bIns="0">
              <a:spAutoFit/>
            </a:bodyPr>
            <a:lstStyle/>
            <a:p>
              <a:pPr algn="ctr">
                <a:spcBef>
                  <a:spcPct val="20000"/>
                </a:spcBef>
              </a:pPr>
              <a:r>
                <a:rPr lang="en-GB" sz="1600" b="1" dirty="0">
                  <a:latin typeface="Frutiger 55 Roman"/>
                </a:rPr>
                <a:t>30</a:t>
              </a:r>
              <a:endParaRPr lang="en-GB" sz="1600" dirty="0">
                <a:latin typeface="Frutiger 55 Roman"/>
              </a:endParaRPr>
            </a:p>
          </p:txBody>
        </p:sp>
        <p:sp>
          <p:nvSpPr>
            <p:cNvPr id="44067" name="Rectangle 595"/>
            <p:cNvSpPr>
              <a:spLocks noChangeArrowheads="1"/>
            </p:cNvSpPr>
            <p:nvPr/>
          </p:nvSpPr>
          <p:spPr bwMode="auto">
            <a:xfrm>
              <a:off x="450" y="737"/>
              <a:ext cx="142" cy="154"/>
            </a:xfrm>
            <a:prstGeom prst="rect">
              <a:avLst/>
            </a:prstGeom>
            <a:noFill/>
            <a:ln w="9525">
              <a:noFill/>
              <a:miter lim="800000"/>
              <a:headEnd/>
              <a:tailEnd/>
            </a:ln>
          </p:spPr>
          <p:txBody>
            <a:bodyPr wrap="none" lIns="0" tIns="0" rIns="0" bIns="0">
              <a:spAutoFit/>
            </a:bodyPr>
            <a:lstStyle/>
            <a:p>
              <a:pPr algn="ctr">
                <a:spcBef>
                  <a:spcPct val="20000"/>
                </a:spcBef>
              </a:pPr>
              <a:r>
                <a:rPr lang="en-GB" sz="1600" b="1" dirty="0">
                  <a:latin typeface="Frutiger 55 Roman"/>
                </a:rPr>
                <a:t>35</a:t>
              </a:r>
              <a:endParaRPr lang="en-GB" sz="1600" dirty="0">
                <a:latin typeface="Frutiger 55 Roman"/>
              </a:endParaRPr>
            </a:p>
          </p:txBody>
        </p:sp>
        <p:sp>
          <p:nvSpPr>
            <p:cNvPr id="44068" name="Rectangle 596"/>
            <p:cNvSpPr>
              <a:spLocks noChangeArrowheads="1"/>
            </p:cNvSpPr>
            <p:nvPr/>
          </p:nvSpPr>
          <p:spPr bwMode="auto">
            <a:xfrm>
              <a:off x="909" y="3132"/>
              <a:ext cx="597" cy="154"/>
            </a:xfrm>
            <a:prstGeom prst="rect">
              <a:avLst/>
            </a:prstGeom>
            <a:noFill/>
            <a:ln w="9525">
              <a:noFill/>
              <a:miter lim="800000"/>
              <a:headEnd/>
              <a:tailEnd/>
            </a:ln>
          </p:spPr>
          <p:txBody>
            <a:bodyPr wrap="none" lIns="0" tIns="0" rIns="0" bIns="0">
              <a:spAutoFit/>
            </a:bodyPr>
            <a:lstStyle/>
            <a:p>
              <a:pPr algn="ctr">
                <a:spcBef>
                  <a:spcPct val="20000"/>
                </a:spcBef>
              </a:pPr>
              <a:r>
                <a:rPr lang="en-GB" sz="1600" b="1">
                  <a:latin typeface="Frutiger 55 Roman"/>
                </a:rPr>
                <a:t>150 ng/dL</a:t>
              </a:r>
              <a:endParaRPr lang="en-GB" sz="1600">
                <a:latin typeface="Frutiger 55 Roman"/>
              </a:endParaRPr>
            </a:p>
          </p:txBody>
        </p:sp>
        <p:sp>
          <p:nvSpPr>
            <p:cNvPr id="44069" name="Rectangle 597"/>
            <p:cNvSpPr>
              <a:spLocks noChangeArrowheads="1"/>
            </p:cNvSpPr>
            <p:nvPr/>
          </p:nvSpPr>
          <p:spPr bwMode="auto">
            <a:xfrm>
              <a:off x="854" y="3310"/>
              <a:ext cx="705" cy="154"/>
            </a:xfrm>
            <a:prstGeom prst="rect">
              <a:avLst/>
            </a:prstGeom>
            <a:noFill/>
            <a:ln w="9525">
              <a:noFill/>
              <a:miter lim="800000"/>
              <a:headEnd/>
              <a:tailEnd/>
            </a:ln>
          </p:spPr>
          <p:txBody>
            <a:bodyPr wrap="none" lIns="0" tIns="0" rIns="0" bIns="0">
              <a:spAutoFit/>
            </a:bodyPr>
            <a:lstStyle/>
            <a:p>
              <a:pPr algn="ctr">
                <a:spcBef>
                  <a:spcPct val="20000"/>
                </a:spcBef>
              </a:pPr>
              <a:r>
                <a:rPr lang="en-GB" sz="1600" b="1">
                  <a:latin typeface="Frutiger 55 Roman"/>
                </a:rPr>
                <a:t>5.21 nmol/L</a:t>
              </a:r>
              <a:endParaRPr lang="en-GB" sz="1600">
                <a:latin typeface="Frutiger 55 Roman"/>
              </a:endParaRPr>
            </a:p>
          </p:txBody>
        </p:sp>
        <p:sp>
          <p:nvSpPr>
            <p:cNvPr id="44070" name="Rectangle 598"/>
            <p:cNvSpPr>
              <a:spLocks noChangeArrowheads="1"/>
            </p:cNvSpPr>
            <p:nvPr/>
          </p:nvSpPr>
          <p:spPr bwMode="auto">
            <a:xfrm>
              <a:off x="1881" y="3132"/>
              <a:ext cx="597" cy="154"/>
            </a:xfrm>
            <a:prstGeom prst="rect">
              <a:avLst/>
            </a:prstGeom>
            <a:noFill/>
            <a:ln w="9525">
              <a:noFill/>
              <a:miter lim="800000"/>
              <a:headEnd/>
              <a:tailEnd/>
            </a:ln>
          </p:spPr>
          <p:txBody>
            <a:bodyPr wrap="none" lIns="0" tIns="0" rIns="0" bIns="0">
              <a:spAutoFit/>
            </a:bodyPr>
            <a:lstStyle/>
            <a:p>
              <a:pPr algn="ctr">
                <a:spcBef>
                  <a:spcPct val="20000"/>
                </a:spcBef>
              </a:pPr>
              <a:r>
                <a:rPr lang="en-GB" sz="1600" b="1">
                  <a:latin typeface="Frutiger 55 Roman"/>
                </a:rPr>
                <a:t>200 ng/dL</a:t>
              </a:r>
              <a:endParaRPr lang="en-GB" sz="1600">
                <a:latin typeface="Frutiger 55 Roman"/>
              </a:endParaRPr>
            </a:p>
          </p:txBody>
        </p:sp>
        <p:sp>
          <p:nvSpPr>
            <p:cNvPr id="44071" name="Rectangle 599"/>
            <p:cNvSpPr>
              <a:spLocks noChangeArrowheads="1"/>
            </p:cNvSpPr>
            <p:nvPr/>
          </p:nvSpPr>
          <p:spPr bwMode="auto">
            <a:xfrm>
              <a:off x="1826" y="3310"/>
              <a:ext cx="705" cy="154"/>
            </a:xfrm>
            <a:prstGeom prst="rect">
              <a:avLst/>
            </a:prstGeom>
            <a:noFill/>
            <a:ln w="9525">
              <a:noFill/>
              <a:miter lim="800000"/>
              <a:headEnd/>
              <a:tailEnd/>
            </a:ln>
          </p:spPr>
          <p:txBody>
            <a:bodyPr wrap="none" lIns="0" tIns="0" rIns="0" bIns="0">
              <a:spAutoFit/>
            </a:bodyPr>
            <a:lstStyle/>
            <a:p>
              <a:pPr algn="ctr">
                <a:spcBef>
                  <a:spcPct val="20000"/>
                </a:spcBef>
              </a:pPr>
              <a:r>
                <a:rPr lang="en-GB" sz="1600" b="1">
                  <a:latin typeface="Frutiger 55 Roman"/>
                </a:rPr>
                <a:t>6.94 nmol/L</a:t>
              </a:r>
              <a:endParaRPr lang="en-GB" sz="1600">
                <a:latin typeface="Frutiger 55 Roman"/>
              </a:endParaRPr>
            </a:p>
          </p:txBody>
        </p:sp>
        <p:sp>
          <p:nvSpPr>
            <p:cNvPr id="44072" name="Rectangle 600"/>
            <p:cNvSpPr>
              <a:spLocks noChangeArrowheads="1"/>
            </p:cNvSpPr>
            <p:nvPr/>
          </p:nvSpPr>
          <p:spPr bwMode="auto">
            <a:xfrm>
              <a:off x="2859" y="3132"/>
              <a:ext cx="597" cy="154"/>
            </a:xfrm>
            <a:prstGeom prst="rect">
              <a:avLst/>
            </a:prstGeom>
            <a:noFill/>
            <a:ln w="9525">
              <a:noFill/>
              <a:miter lim="800000"/>
              <a:headEnd/>
              <a:tailEnd/>
            </a:ln>
          </p:spPr>
          <p:txBody>
            <a:bodyPr wrap="none" lIns="0" tIns="0" rIns="0" bIns="0">
              <a:spAutoFit/>
            </a:bodyPr>
            <a:lstStyle/>
            <a:p>
              <a:pPr algn="ctr">
                <a:spcBef>
                  <a:spcPct val="20000"/>
                </a:spcBef>
              </a:pPr>
              <a:r>
                <a:rPr lang="en-GB" sz="1600" b="1">
                  <a:latin typeface="Frutiger 55 Roman"/>
                </a:rPr>
                <a:t>250 ng/dL</a:t>
              </a:r>
              <a:endParaRPr lang="en-GB" sz="1600">
                <a:latin typeface="Frutiger 55 Roman"/>
              </a:endParaRPr>
            </a:p>
          </p:txBody>
        </p:sp>
        <p:sp>
          <p:nvSpPr>
            <p:cNvPr id="44073" name="Rectangle 601"/>
            <p:cNvSpPr>
              <a:spLocks noChangeArrowheads="1"/>
            </p:cNvSpPr>
            <p:nvPr/>
          </p:nvSpPr>
          <p:spPr bwMode="auto">
            <a:xfrm>
              <a:off x="2804" y="3310"/>
              <a:ext cx="705" cy="154"/>
            </a:xfrm>
            <a:prstGeom prst="rect">
              <a:avLst/>
            </a:prstGeom>
            <a:noFill/>
            <a:ln w="9525">
              <a:noFill/>
              <a:miter lim="800000"/>
              <a:headEnd/>
              <a:tailEnd/>
            </a:ln>
          </p:spPr>
          <p:txBody>
            <a:bodyPr wrap="none" lIns="0" tIns="0" rIns="0" bIns="0">
              <a:spAutoFit/>
            </a:bodyPr>
            <a:lstStyle/>
            <a:p>
              <a:pPr algn="ctr">
                <a:spcBef>
                  <a:spcPct val="20000"/>
                </a:spcBef>
              </a:pPr>
              <a:r>
                <a:rPr lang="en-GB" sz="1600" b="1">
                  <a:latin typeface="Frutiger 55 Roman"/>
                </a:rPr>
                <a:t>8.68 nmol/L</a:t>
              </a:r>
              <a:endParaRPr lang="en-GB" sz="1600">
                <a:latin typeface="Frutiger 55 Roman"/>
              </a:endParaRPr>
            </a:p>
          </p:txBody>
        </p:sp>
        <p:sp>
          <p:nvSpPr>
            <p:cNvPr id="44074" name="Rectangle 602"/>
            <p:cNvSpPr>
              <a:spLocks noChangeArrowheads="1"/>
            </p:cNvSpPr>
            <p:nvPr/>
          </p:nvSpPr>
          <p:spPr bwMode="auto">
            <a:xfrm>
              <a:off x="3831" y="3132"/>
              <a:ext cx="597" cy="154"/>
            </a:xfrm>
            <a:prstGeom prst="rect">
              <a:avLst/>
            </a:prstGeom>
            <a:noFill/>
            <a:ln w="9525">
              <a:noFill/>
              <a:miter lim="800000"/>
              <a:headEnd/>
              <a:tailEnd/>
            </a:ln>
          </p:spPr>
          <p:txBody>
            <a:bodyPr wrap="none" lIns="0" tIns="0" rIns="0" bIns="0">
              <a:spAutoFit/>
            </a:bodyPr>
            <a:lstStyle/>
            <a:p>
              <a:pPr algn="ctr">
                <a:spcBef>
                  <a:spcPct val="20000"/>
                </a:spcBef>
              </a:pPr>
              <a:r>
                <a:rPr lang="en-GB" sz="1600" b="1">
                  <a:latin typeface="Frutiger 55 Roman"/>
                </a:rPr>
                <a:t>300 ng/dL</a:t>
              </a:r>
              <a:endParaRPr lang="en-GB" sz="1600">
                <a:latin typeface="Frutiger 55 Roman"/>
              </a:endParaRPr>
            </a:p>
          </p:txBody>
        </p:sp>
        <p:sp>
          <p:nvSpPr>
            <p:cNvPr id="44075" name="Rectangle 603"/>
            <p:cNvSpPr>
              <a:spLocks noChangeArrowheads="1"/>
            </p:cNvSpPr>
            <p:nvPr/>
          </p:nvSpPr>
          <p:spPr bwMode="auto">
            <a:xfrm>
              <a:off x="3739" y="3310"/>
              <a:ext cx="776" cy="154"/>
            </a:xfrm>
            <a:prstGeom prst="rect">
              <a:avLst/>
            </a:prstGeom>
            <a:noFill/>
            <a:ln w="9525">
              <a:noFill/>
              <a:miter lim="800000"/>
              <a:headEnd/>
              <a:tailEnd/>
            </a:ln>
          </p:spPr>
          <p:txBody>
            <a:bodyPr wrap="none" lIns="0" tIns="0" rIns="0" bIns="0">
              <a:spAutoFit/>
            </a:bodyPr>
            <a:lstStyle/>
            <a:p>
              <a:pPr algn="ctr">
                <a:spcBef>
                  <a:spcPct val="20000"/>
                </a:spcBef>
              </a:pPr>
              <a:r>
                <a:rPr lang="en-GB" sz="1600" b="1">
                  <a:latin typeface="Frutiger 55 Roman"/>
                </a:rPr>
                <a:t>10.41 nmol/L</a:t>
              </a:r>
              <a:endParaRPr lang="en-GB" sz="1600">
                <a:latin typeface="Frutiger 55 Roman"/>
              </a:endParaRPr>
            </a:p>
          </p:txBody>
        </p:sp>
        <p:sp>
          <p:nvSpPr>
            <p:cNvPr id="44076" name="Rectangle 604"/>
            <p:cNvSpPr>
              <a:spLocks noChangeArrowheads="1"/>
            </p:cNvSpPr>
            <p:nvPr/>
          </p:nvSpPr>
          <p:spPr bwMode="auto">
            <a:xfrm>
              <a:off x="4804" y="3132"/>
              <a:ext cx="597" cy="154"/>
            </a:xfrm>
            <a:prstGeom prst="rect">
              <a:avLst/>
            </a:prstGeom>
            <a:noFill/>
            <a:ln w="9525">
              <a:noFill/>
              <a:miter lim="800000"/>
              <a:headEnd/>
              <a:tailEnd/>
            </a:ln>
          </p:spPr>
          <p:txBody>
            <a:bodyPr wrap="none" lIns="0" tIns="0" rIns="0" bIns="0">
              <a:spAutoFit/>
            </a:bodyPr>
            <a:lstStyle/>
            <a:p>
              <a:pPr algn="ctr">
                <a:spcBef>
                  <a:spcPct val="20000"/>
                </a:spcBef>
              </a:pPr>
              <a:r>
                <a:rPr lang="en-GB" sz="1600" b="1">
                  <a:latin typeface="Frutiger 55 Roman"/>
                </a:rPr>
                <a:t>350 ng/dL</a:t>
              </a:r>
              <a:endParaRPr lang="en-GB" sz="1600">
                <a:latin typeface="Frutiger 55 Roman"/>
              </a:endParaRPr>
            </a:p>
          </p:txBody>
        </p:sp>
        <p:sp>
          <p:nvSpPr>
            <p:cNvPr id="44077" name="Rectangle 605"/>
            <p:cNvSpPr>
              <a:spLocks noChangeArrowheads="1"/>
            </p:cNvSpPr>
            <p:nvPr/>
          </p:nvSpPr>
          <p:spPr bwMode="auto">
            <a:xfrm>
              <a:off x="4712" y="3310"/>
              <a:ext cx="776" cy="154"/>
            </a:xfrm>
            <a:prstGeom prst="rect">
              <a:avLst/>
            </a:prstGeom>
            <a:noFill/>
            <a:ln w="9525">
              <a:noFill/>
              <a:miter lim="800000"/>
              <a:headEnd/>
              <a:tailEnd/>
            </a:ln>
          </p:spPr>
          <p:txBody>
            <a:bodyPr wrap="none" lIns="0" tIns="0" rIns="0" bIns="0">
              <a:spAutoFit/>
            </a:bodyPr>
            <a:lstStyle/>
            <a:p>
              <a:pPr algn="ctr">
                <a:spcBef>
                  <a:spcPct val="20000"/>
                </a:spcBef>
              </a:pPr>
              <a:r>
                <a:rPr lang="en-GB" sz="1600" b="1">
                  <a:latin typeface="Frutiger 55 Roman"/>
                </a:rPr>
                <a:t>12.14 nmol/L</a:t>
              </a:r>
              <a:endParaRPr lang="en-GB" sz="1600">
                <a:latin typeface="Frutiger 55 Roman"/>
              </a:endParaRPr>
            </a:p>
          </p:txBody>
        </p:sp>
        <p:sp>
          <p:nvSpPr>
            <p:cNvPr id="44078" name="Rectangle 606"/>
            <p:cNvSpPr>
              <a:spLocks noChangeArrowheads="1"/>
            </p:cNvSpPr>
            <p:nvPr/>
          </p:nvSpPr>
          <p:spPr bwMode="auto">
            <a:xfrm rot="16200000">
              <a:off x="-833" y="1846"/>
              <a:ext cx="2210" cy="155"/>
            </a:xfrm>
            <a:prstGeom prst="rect">
              <a:avLst/>
            </a:prstGeom>
            <a:noFill/>
            <a:ln w="9525">
              <a:noFill/>
              <a:miter lim="800000"/>
              <a:headEnd/>
              <a:tailEnd/>
            </a:ln>
          </p:spPr>
          <p:txBody>
            <a:bodyPr wrap="none" lIns="0" tIns="0" rIns="0" bIns="0">
              <a:spAutoFit/>
            </a:bodyPr>
            <a:lstStyle/>
            <a:p>
              <a:r>
                <a:rPr lang="it-IT" sz="1600" dirty="0" smtClean="0"/>
                <a:t>Incidenza % della depressione - 2 anni</a:t>
              </a:r>
              <a:endParaRPr lang="it-IT" sz="1600" dirty="0"/>
            </a:p>
          </p:txBody>
        </p:sp>
        <p:sp>
          <p:nvSpPr>
            <p:cNvPr id="1418847" name="Rectangle 607"/>
            <p:cNvSpPr>
              <a:spLocks noChangeArrowheads="1"/>
            </p:cNvSpPr>
            <p:nvPr/>
          </p:nvSpPr>
          <p:spPr bwMode="auto">
            <a:xfrm>
              <a:off x="3791" y="3537"/>
              <a:ext cx="1969" cy="233"/>
            </a:xfrm>
            <a:prstGeom prst="rect">
              <a:avLst/>
            </a:prstGeom>
            <a:noFill/>
            <a:ln w="9525">
              <a:noFill/>
              <a:miter lim="800000"/>
              <a:headEnd/>
              <a:tailEnd/>
            </a:ln>
            <a:effectLst/>
          </p:spPr>
          <p:txBody>
            <a:bodyPr wrap="square">
              <a:spAutoFit/>
            </a:bodyPr>
            <a:lstStyle/>
            <a:p>
              <a:pPr algn="r"/>
              <a:r>
                <a:rPr lang="it-IT" b="1" dirty="0" err="1" smtClean="0"/>
                <a:t>*</a:t>
              </a:r>
              <a:r>
                <a:rPr lang="it-IT" sz="1400" dirty="0" err="1" smtClean="0"/>
                <a:t>Età</a:t>
              </a:r>
              <a:r>
                <a:rPr lang="it-IT" sz="1400" dirty="0" smtClean="0"/>
                <a:t> media 62.4 anni; n=278</a:t>
              </a:r>
              <a:endParaRPr lang="it-IT" sz="1400" dirty="0"/>
            </a:p>
          </p:txBody>
        </p:sp>
        <p:sp>
          <p:nvSpPr>
            <p:cNvPr id="44080" name="Line 608"/>
            <p:cNvSpPr>
              <a:spLocks noChangeShapeType="1"/>
            </p:cNvSpPr>
            <p:nvPr/>
          </p:nvSpPr>
          <p:spPr bwMode="auto">
            <a:xfrm flipH="1" flipV="1">
              <a:off x="1068" y="982"/>
              <a:ext cx="4224" cy="960"/>
            </a:xfrm>
            <a:prstGeom prst="line">
              <a:avLst/>
            </a:prstGeom>
            <a:noFill/>
            <a:ln w="28575">
              <a:solidFill>
                <a:schemeClr val="tx1"/>
              </a:solidFill>
              <a:round/>
              <a:headEnd/>
              <a:tailEnd type="triangle" w="lg" len="lg"/>
            </a:ln>
          </p:spPr>
          <p:txBody>
            <a:bodyPr/>
            <a:lstStyle/>
            <a:p>
              <a:endParaRPr lang="en-GB">
                <a:latin typeface="Frutiger 55 Roman"/>
              </a:endParaRPr>
            </a:p>
          </p:txBody>
        </p:sp>
        <p:sp>
          <p:nvSpPr>
            <p:cNvPr id="44081" name="Text Box 609"/>
            <p:cNvSpPr txBox="1">
              <a:spLocks noChangeArrowheads="1"/>
            </p:cNvSpPr>
            <p:nvPr/>
          </p:nvSpPr>
          <p:spPr bwMode="auto">
            <a:xfrm>
              <a:off x="2748" y="1222"/>
              <a:ext cx="1056" cy="582"/>
            </a:xfrm>
            <a:prstGeom prst="rect">
              <a:avLst/>
            </a:prstGeom>
            <a:solidFill>
              <a:srgbClr val="0094D8"/>
            </a:solidFill>
            <a:ln w="9525">
              <a:solidFill>
                <a:srgbClr val="0094D8"/>
              </a:solidFill>
              <a:miter lim="800000"/>
              <a:headEnd/>
              <a:tailEnd/>
            </a:ln>
          </p:spPr>
          <p:txBody>
            <a:bodyPr>
              <a:spAutoFit/>
            </a:bodyPr>
            <a:lstStyle/>
            <a:p>
              <a:pPr algn="ctr"/>
              <a:r>
                <a:rPr lang="it-IT" dirty="0" smtClean="0">
                  <a:solidFill>
                    <a:schemeClr val="bg2"/>
                  </a:solidFill>
                </a:rPr>
                <a:t>Riduzione dei livelli di testosterone </a:t>
              </a:r>
              <a:endParaRPr lang="it-IT" dirty="0">
                <a:solidFill>
                  <a:schemeClr val="bg2"/>
                </a:solidFill>
              </a:endParaRPr>
            </a:p>
          </p:txBody>
        </p:sp>
      </p:grpSp>
      <p:sp>
        <p:nvSpPr>
          <p:cNvPr id="44037" name="Rectangle 3"/>
          <p:cNvSpPr>
            <a:spLocks noChangeArrowheads="1"/>
          </p:cNvSpPr>
          <p:nvPr/>
        </p:nvSpPr>
        <p:spPr bwMode="auto">
          <a:xfrm>
            <a:off x="100013" y="6375400"/>
            <a:ext cx="3744936" cy="261610"/>
          </a:xfrm>
          <a:prstGeom prst="rect">
            <a:avLst/>
          </a:prstGeom>
          <a:noFill/>
          <a:ln w="9525" algn="ctr">
            <a:noFill/>
            <a:miter lim="800000"/>
            <a:headEnd/>
            <a:tailEnd/>
          </a:ln>
        </p:spPr>
        <p:txBody>
          <a:bodyPr wrap="none">
            <a:spAutoFit/>
          </a:bodyPr>
          <a:lstStyle/>
          <a:p>
            <a:pPr algn="ctr" eaLnBrk="0" hangingPunct="0"/>
            <a:r>
              <a:rPr lang="de-DE" sz="1100" dirty="0">
                <a:latin typeface="Frutiger 55 Roman"/>
              </a:rPr>
              <a:t>Shores MM </a:t>
            </a:r>
            <a:r>
              <a:rPr lang="de-DE" sz="1100" i="1" dirty="0">
                <a:latin typeface="Frutiger 55 Roman"/>
              </a:rPr>
              <a:t>et al</a:t>
            </a:r>
            <a:r>
              <a:rPr lang="de-DE" sz="1100" dirty="0">
                <a:latin typeface="Frutiger 55 Roman"/>
              </a:rPr>
              <a:t>. </a:t>
            </a:r>
            <a:r>
              <a:rPr lang="de-DE" sz="1100" i="1" dirty="0">
                <a:latin typeface="Frutiger 55 Roman"/>
              </a:rPr>
              <a:t>Arch Gen </a:t>
            </a:r>
            <a:r>
              <a:rPr lang="de-DE" sz="1100" i="1" dirty="0" smtClean="0">
                <a:latin typeface="Frutiger 55 Roman"/>
              </a:rPr>
              <a:t>Psychiatry</a:t>
            </a:r>
            <a:r>
              <a:rPr lang="de-DE" sz="1100" dirty="0" smtClean="0">
                <a:latin typeface="Frutiger 55 Roman"/>
              </a:rPr>
              <a:t> 2004;61:162–167.</a:t>
            </a:r>
            <a:endParaRPr lang="de-DE" sz="1100" dirty="0">
              <a:latin typeface="Frutiger 55 Roman"/>
            </a:endParaRPr>
          </a:p>
        </p:txBody>
      </p:sp>
      <p:sp>
        <p:nvSpPr>
          <p:cNvPr id="612" name="Rectangle 611"/>
          <p:cNvSpPr/>
          <p:nvPr/>
        </p:nvSpPr>
        <p:spPr>
          <a:xfrm>
            <a:off x="1423686" y="2326511"/>
            <a:ext cx="844952" cy="2882097"/>
          </a:xfrm>
          <a:prstGeom prst="rect">
            <a:avLst/>
          </a:prstGeom>
          <a:solidFill>
            <a:srgbClr val="92D050"/>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Frutiger 55 Roman"/>
            </a:endParaRPr>
          </a:p>
        </p:txBody>
      </p:sp>
      <p:sp>
        <p:nvSpPr>
          <p:cNvPr id="613" name="Rectangle 612"/>
          <p:cNvSpPr/>
          <p:nvPr/>
        </p:nvSpPr>
        <p:spPr>
          <a:xfrm>
            <a:off x="2976623" y="3022922"/>
            <a:ext cx="844952" cy="2174112"/>
          </a:xfrm>
          <a:prstGeom prst="rect">
            <a:avLst/>
          </a:prstGeom>
          <a:solidFill>
            <a:srgbClr val="92D050"/>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Frutiger 55 Roman"/>
            </a:endParaRPr>
          </a:p>
        </p:txBody>
      </p:sp>
      <p:sp>
        <p:nvSpPr>
          <p:cNvPr id="614" name="Rectangle 613"/>
          <p:cNvSpPr/>
          <p:nvPr/>
        </p:nvSpPr>
        <p:spPr>
          <a:xfrm>
            <a:off x="4514125" y="3417888"/>
            <a:ext cx="856528" cy="1779145"/>
          </a:xfrm>
          <a:prstGeom prst="rect">
            <a:avLst/>
          </a:prstGeom>
          <a:solidFill>
            <a:srgbClr val="92D050"/>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Frutiger 55 Roman"/>
            </a:endParaRPr>
          </a:p>
        </p:txBody>
      </p:sp>
      <p:sp>
        <p:nvSpPr>
          <p:cNvPr id="615" name="Rectangle 614"/>
          <p:cNvSpPr/>
          <p:nvPr/>
        </p:nvSpPr>
        <p:spPr>
          <a:xfrm>
            <a:off x="6055487" y="3628162"/>
            <a:ext cx="856528" cy="1568871"/>
          </a:xfrm>
          <a:prstGeom prst="rect">
            <a:avLst/>
          </a:prstGeom>
          <a:solidFill>
            <a:srgbClr val="92D050"/>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Frutiger 55 Roman"/>
            </a:endParaRPr>
          </a:p>
        </p:txBody>
      </p:sp>
      <p:sp>
        <p:nvSpPr>
          <p:cNvPr id="616" name="Rectangle 615"/>
          <p:cNvSpPr/>
          <p:nvPr/>
        </p:nvSpPr>
        <p:spPr>
          <a:xfrm>
            <a:off x="7612486" y="3917529"/>
            <a:ext cx="856528" cy="1291079"/>
          </a:xfrm>
          <a:prstGeom prst="rect">
            <a:avLst/>
          </a:prstGeom>
          <a:solidFill>
            <a:srgbClr val="92D050"/>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Frutiger 55 Roman"/>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2"/>
          <p:cNvSpPr txBox="1">
            <a:spLocks/>
          </p:cNvSpPr>
          <p:nvPr/>
        </p:nvSpPr>
        <p:spPr bwMode="auto">
          <a:xfrm>
            <a:off x="568325" y="1600200"/>
            <a:ext cx="8229600" cy="4525963"/>
          </a:xfrm>
          <a:prstGeom prst="rect">
            <a:avLst/>
          </a:prstGeom>
          <a:noFill/>
          <a:ln w="9525">
            <a:noFill/>
            <a:miter lim="800000"/>
            <a:headEnd/>
            <a:tailEnd/>
          </a:ln>
        </p:spPr>
        <p:txBody>
          <a:bodyPr/>
          <a:lstStyle/>
          <a:p>
            <a:endParaRPr lang="en-GB" sz="4000" b="1" dirty="0"/>
          </a:p>
        </p:txBody>
      </p:sp>
      <p:sp>
        <p:nvSpPr>
          <p:cNvPr id="3" name="Title 2"/>
          <p:cNvSpPr>
            <a:spLocks noGrp="1"/>
          </p:cNvSpPr>
          <p:nvPr>
            <p:ph type="title"/>
          </p:nvPr>
        </p:nvSpPr>
        <p:spPr/>
        <p:txBody>
          <a:bodyPr/>
          <a:lstStyle/>
          <a:p>
            <a:r>
              <a:rPr lang="it-IT" dirty="0" smtClean="0"/>
              <a:t>Sindrome metabolica: evidenze </a:t>
            </a:r>
            <a:r>
              <a:rPr lang="it-IT" dirty="0"/>
              <a:t>e correlati </a:t>
            </a:r>
            <a:r>
              <a:rPr lang="it-IT" dirty="0" smtClean="0"/>
              <a:t/>
            </a:r>
            <a:br>
              <a:rPr lang="it-IT" dirty="0" smtClean="0"/>
            </a:br>
            <a:r>
              <a:rPr lang="en-GB" dirty="0" smtClean="0"/>
              <a:t/>
            </a:r>
            <a:br>
              <a:rPr lang="en-GB" dirty="0" smtClean="0"/>
            </a:br>
            <a:endParaRPr lang="en-GB"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3"/>
          <p:cNvSpPr>
            <a:spLocks noGrp="1"/>
          </p:cNvSpPr>
          <p:nvPr>
            <p:ph type="title"/>
          </p:nvPr>
        </p:nvSpPr>
        <p:spPr/>
        <p:txBody>
          <a:bodyPr/>
          <a:lstStyle/>
          <a:p>
            <a:r>
              <a:rPr lang="it-IT" dirty="0" smtClean="0"/>
              <a:t>Cosa è la sindrome metabolica?</a:t>
            </a:r>
            <a:endParaRPr lang="it-IT" dirty="0"/>
          </a:p>
        </p:txBody>
      </p:sp>
      <p:sp>
        <p:nvSpPr>
          <p:cNvPr id="45059" name="Content Placeholder 4"/>
          <p:cNvSpPr>
            <a:spLocks noGrp="1"/>
          </p:cNvSpPr>
          <p:nvPr>
            <p:ph idx="1"/>
          </p:nvPr>
        </p:nvSpPr>
        <p:spPr/>
        <p:txBody>
          <a:bodyPr>
            <a:normAutofit lnSpcReduction="10000"/>
          </a:bodyPr>
          <a:lstStyle/>
          <a:p>
            <a:pPr lvl="0" algn="just"/>
            <a:r>
              <a:rPr lang="it-IT" dirty="0"/>
              <a:t>La sindrome metabolica è il nome dato ad un gruppo di fattori di rischio </a:t>
            </a:r>
            <a:r>
              <a:rPr lang="it-IT" dirty="0" smtClean="0"/>
              <a:t>presenti contemporaneamente e che aumentano </a:t>
            </a:r>
            <a:r>
              <a:rPr lang="it-IT" dirty="0"/>
              <a:t>significativamente il rischio che un individuo vada incontro a coronaropatia, ictus o diabete di tipo 2</a:t>
            </a:r>
          </a:p>
          <a:p>
            <a:pPr lvl="0" algn="just"/>
            <a:r>
              <a:rPr lang="it-IT" dirty="0"/>
              <a:t>I componenti della sindrome metabolica includono:</a:t>
            </a:r>
          </a:p>
          <a:p>
            <a:pPr algn="just">
              <a:buNone/>
            </a:pPr>
            <a:r>
              <a:rPr lang="it-IT" dirty="0" smtClean="0"/>
              <a:t>	- </a:t>
            </a:r>
            <a:r>
              <a:rPr lang="it-IT" dirty="0"/>
              <a:t>O</a:t>
            </a:r>
            <a:r>
              <a:rPr lang="it-IT" dirty="0" smtClean="0"/>
              <a:t>besità </a:t>
            </a:r>
            <a:r>
              <a:rPr lang="it-IT" dirty="0"/>
              <a:t>addominale</a:t>
            </a:r>
          </a:p>
          <a:p>
            <a:pPr algn="just">
              <a:buNone/>
            </a:pPr>
            <a:r>
              <a:rPr lang="it-IT" dirty="0" smtClean="0"/>
              <a:t>	- </a:t>
            </a:r>
            <a:r>
              <a:rPr lang="it-IT" dirty="0" err="1"/>
              <a:t>Dislipidemia</a:t>
            </a:r>
            <a:endParaRPr lang="it-IT" dirty="0"/>
          </a:p>
          <a:p>
            <a:pPr algn="just">
              <a:buNone/>
            </a:pPr>
            <a:r>
              <a:rPr lang="it-IT" dirty="0" smtClean="0"/>
              <a:t>	</a:t>
            </a:r>
            <a:r>
              <a:rPr lang="it-IT" sz="1900" i="1" dirty="0" smtClean="0"/>
              <a:t>Particolarmente </a:t>
            </a:r>
            <a:r>
              <a:rPr lang="it-IT" sz="1900" i="1" dirty="0" err="1"/>
              <a:t>ipertrigliceridemia</a:t>
            </a:r>
            <a:r>
              <a:rPr lang="it-IT" sz="1900" i="1" dirty="0"/>
              <a:t> e basso </a:t>
            </a:r>
            <a:r>
              <a:rPr lang="it-IT" sz="1900" i="1" dirty="0" err="1" smtClean="0"/>
              <a:t>colesterolo-HDL</a:t>
            </a:r>
            <a:endParaRPr lang="it-IT" sz="1900" i="1" dirty="0"/>
          </a:p>
          <a:p>
            <a:pPr lvl="0" algn="just">
              <a:buNone/>
            </a:pPr>
            <a:r>
              <a:rPr lang="it-IT" dirty="0" smtClean="0"/>
              <a:t>	-Iperglicemia</a:t>
            </a:r>
            <a:endParaRPr lang="it-IT" dirty="0"/>
          </a:p>
          <a:p>
            <a:pPr lvl="0" algn="just">
              <a:buNone/>
            </a:pPr>
            <a:r>
              <a:rPr lang="it-IT" dirty="0" smtClean="0"/>
              <a:t>	-Ipertensione</a:t>
            </a:r>
            <a:endParaRPr lang="it-IT" dirty="0"/>
          </a:p>
          <a:p>
            <a:pPr lvl="0" algn="just">
              <a:buNone/>
            </a:pPr>
            <a:r>
              <a:rPr lang="it-IT" dirty="0" smtClean="0"/>
              <a:t>	-Resistenza </a:t>
            </a:r>
            <a:r>
              <a:rPr lang="it-IT" dirty="0"/>
              <a:t>all’insulina</a:t>
            </a:r>
          </a:p>
          <a:p>
            <a:pPr algn="just"/>
            <a:endParaRPr lang="en-GB" dirty="0" smtClean="0"/>
          </a:p>
          <a:p>
            <a:pPr algn="just"/>
            <a:endParaRPr lang="en-GB" dirty="0" smtClean="0"/>
          </a:p>
          <a:p>
            <a:pPr algn="just"/>
            <a:endParaRPr lang="en-GB" dirty="0" smtClean="0"/>
          </a:p>
          <a:p>
            <a:pPr algn="just"/>
            <a:endParaRPr lang="en-GB" dirty="0"/>
          </a:p>
        </p:txBody>
      </p:sp>
      <p:sp>
        <p:nvSpPr>
          <p:cNvPr id="47108" name="Rectangle 3"/>
          <p:cNvSpPr>
            <a:spLocks noChangeArrowheads="1"/>
          </p:cNvSpPr>
          <p:nvPr/>
        </p:nvSpPr>
        <p:spPr bwMode="auto">
          <a:xfrm>
            <a:off x="100013" y="6375400"/>
            <a:ext cx="4572000" cy="261610"/>
          </a:xfrm>
          <a:prstGeom prst="rect">
            <a:avLst/>
          </a:prstGeom>
          <a:noFill/>
          <a:ln w="9525">
            <a:noFill/>
            <a:miter lim="800000"/>
            <a:headEnd/>
            <a:tailEnd/>
          </a:ln>
        </p:spPr>
        <p:txBody>
          <a:bodyPr>
            <a:spAutoFit/>
          </a:bodyPr>
          <a:lstStyle/>
          <a:p>
            <a:r>
              <a:rPr lang="en-GB" sz="1100" dirty="0">
                <a:latin typeface="Frutiger 55 Roman"/>
              </a:rPr>
              <a:t>http://www.ncbi.nlm.nih.gov/pubmedhealth/PMH0004546/</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19%20-%20Iceberg%202"/>
          <p:cNvPicPr>
            <a:picLocks noChangeAspect="1" noChangeArrowheads="1"/>
          </p:cNvPicPr>
          <p:nvPr/>
        </p:nvPicPr>
        <p:blipFill>
          <a:blip r:embed="rId2"/>
          <a:srcRect/>
          <a:stretch>
            <a:fillRect/>
          </a:stretch>
        </p:blipFill>
        <p:spPr bwMode="auto">
          <a:xfrm>
            <a:off x="827088" y="857250"/>
            <a:ext cx="3748087" cy="5343525"/>
          </a:xfrm>
          <a:prstGeom prst="rect">
            <a:avLst/>
          </a:prstGeom>
          <a:noFill/>
          <a:ln w="9525">
            <a:noFill/>
            <a:miter lim="800000"/>
            <a:headEnd/>
            <a:tailEnd/>
          </a:ln>
        </p:spPr>
      </p:pic>
      <p:sp>
        <p:nvSpPr>
          <p:cNvPr id="48131" name="Text Box 3"/>
          <p:cNvSpPr txBox="1">
            <a:spLocks noChangeArrowheads="1"/>
          </p:cNvSpPr>
          <p:nvPr/>
        </p:nvSpPr>
        <p:spPr bwMode="auto">
          <a:xfrm>
            <a:off x="844953" y="868102"/>
            <a:ext cx="3676248" cy="384721"/>
          </a:xfrm>
          <a:prstGeom prst="rect">
            <a:avLst/>
          </a:prstGeom>
          <a:solidFill>
            <a:schemeClr val="tx1"/>
          </a:solidFill>
          <a:ln w="38100">
            <a:solidFill>
              <a:schemeClr val="tx1"/>
            </a:solidFill>
            <a:miter lim="800000"/>
            <a:headEnd/>
            <a:tailEnd/>
          </a:ln>
        </p:spPr>
        <p:txBody>
          <a:bodyPr wrap="square">
            <a:spAutoFit/>
          </a:bodyPr>
          <a:lstStyle/>
          <a:p>
            <a:pPr algn="ctr"/>
            <a:r>
              <a:rPr lang="en-US" sz="1900" b="1" dirty="0" smtClean="0">
                <a:solidFill>
                  <a:srgbClr val="FFFFFF"/>
                </a:solidFill>
                <a:latin typeface="Frutiger 55 Roman"/>
                <a:cs typeface="Arial" pitchFamily="34" charset="0"/>
              </a:rPr>
              <a:t>EFFETTO </a:t>
            </a:r>
            <a:r>
              <a:rPr lang="en-US" sz="1900" b="1" dirty="0">
                <a:solidFill>
                  <a:srgbClr val="FFFFFF"/>
                </a:solidFill>
                <a:latin typeface="Frutiger 55 Roman"/>
                <a:cs typeface="Arial" pitchFamily="34" charset="0"/>
              </a:rPr>
              <a:t>ICEBERG </a:t>
            </a:r>
            <a:endParaRPr lang="en-GB" sz="1900" b="1" dirty="0">
              <a:solidFill>
                <a:srgbClr val="FFFFFF"/>
              </a:solidFill>
              <a:latin typeface="Frutiger 55 Roman"/>
              <a:cs typeface="Arial" pitchFamily="34" charset="0"/>
            </a:endParaRPr>
          </a:p>
        </p:txBody>
      </p:sp>
      <p:sp>
        <p:nvSpPr>
          <p:cNvPr id="48132" name="AutoShape 4"/>
          <p:cNvSpPr>
            <a:spLocks noChangeArrowheads="1"/>
          </p:cNvSpPr>
          <p:nvPr/>
        </p:nvSpPr>
        <p:spPr bwMode="auto">
          <a:xfrm>
            <a:off x="1077913" y="2025570"/>
            <a:ext cx="792162" cy="4175205"/>
          </a:xfrm>
          <a:prstGeom prst="downArrow">
            <a:avLst>
              <a:gd name="adj1" fmla="val 50000"/>
              <a:gd name="adj2" fmla="val 127455"/>
            </a:avLst>
          </a:prstGeom>
          <a:gradFill flip="none" rotWithShape="1">
            <a:gsLst>
              <a:gs pos="0">
                <a:srgbClr val="92D050"/>
              </a:gs>
              <a:gs pos="50000">
                <a:schemeClr val="accent1">
                  <a:tint val="44500"/>
                  <a:satMod val="160000"/>
                </a:schemeClr>
              </a:gs>
              <a:gs pos="100000">
                <a:schemeClr val="accent1">
                  <a:tint val="23500"/>
                  <a:satMod val="160000"/>
                </a:schemeClr>
              </a:gs>
            </a:gsLst>
            <a:lin ang="16200000" scaled="1"/>
            <a:tileRect/>
          </a:gradFill>
          <a:ln w="9525">
            <a:noFill/>
            <a:miter lim="800000"/>
            <a:headEnd/>
            <a:tailEnd/>
          </a:ln>
        </p:spPr>
        <p:txBody>
          <a:bodyPr vert="eaVert" wrap="none" anchor="ctr"/>
          <a:lstStyle/>
          <a:p>
            <a:pPr algn="ctr"/>
            <a:r>
              <a:rPr lang="it-IT" b="1" dirty="0" smtClean="0"/>
              <a:t>Sindrome metabolica</a:t>
            </a:r>
            <a:endParaRPr lang="en-GB" b="1" dirty="0">
              <a:solidFill>
                <a:srgbClr val="000000"/>
              </a:solidFill>
              <a:latin typeface="Frutiger 55 Roman"/>
              <a:cs typeface="Arial" pitchFamily="34" charset="0"/>
            </a:endParaRPr>
          </a:p>
        </p:txBody>
      </p:sp>
      <p:sp>
        <p:nvSpPr>
          <p:cNvPr id="48135" name="Rectangle 7"/>
          <p:cNvSpPr>
            <a:spLocks noChangeArrowheads="1"/>
          </p:cNvSpPr>
          <p:nvPr/>
        </p:nvSpPr>
        <p:spPr bwMode="auto">
          <a:xfrm>
            <a:off x="5018087" y="1622425"/>
            <a:ext cx="3686175" cy="4633913"/>
          </a:xfrm>
          <a:prstGeom prst="rect">
            <a:avLst/>
          </a:prstGeom>
          <a:solidFill>
            <a:schemeClr val="bg1"/>
          </a:solidFill>
          <a:ln w="38100">
            <a:solidFill>
              <a:schemeClr val="tx1"/>
            </a:solidFill>
            <a:miter lim="800000"/>
            <a:headEnd/>
            <a:tailEnd/>
          </a:ln>
        </p:spPr>
        <p:txBody>
          <a:bodyPr wrap="none" anchor="ctr"/>
          <a:lstStyle/>
          <a:p>
            <a:pPr algn="ctr">
              <a:lnSpc>
                <a:spcPct val="160000"/>
              </a:lnSpc>
              <a:buFont typeface="Arial" pitchFamily="34" charset="0"/>
              <a:buChar char="•"/>
            </a:pPr>
            <a:endParaRPr lang="en-GB" sz="1600" b="1" dirty="0">
              <a:solidFill>
                <a:srgbClr val="0094D8"/>
              </a:solidFill>
              <a:latin typeface="Frutiger 55 Roman"/>
              <a:cs typeface="Arial" pitchFamily="34" charset="0"/>
            </a:endParaRPr>
          </a:p>
        </p:txBody>
      </p:sp>
      <p:sp>
        <p:nvSpPr>
          <p:cNvPr id="48133" name="AutoShape 5"/>
          <p:cNvSpPr>
            <a:spLocks noChangeArrowheads="1"/>
          </p:cNvSpPr>
          <p:nvPr/>
        </p:nvSpPr>
        <p:spPr bwMode="auto">
          <a:xfrm>
            <a:off x="4456095" y="1990846"/>
            <a:ext cx="792162" cy="4271059"/>
          </a:xfrm>
          <a:prstGeom prst="downArrow">
            <a:avLst>
              <a:gd name="adj1" fmla="val 50000"/>
              <a:gd name="adj2" fmla="val 110922"/>
            </a:avLst>
          </a:prstGeom>
          <a:gradFill flip="none" rotWithShape="1">
            <a:gsLst>
              <a:gs pos="0">
                <a:srgbClr val="92D050"/>
              </a:gs>
              <a:gs pos="50000">
                <a:schemeClr val="accent1">
                  <a:tint val="44500"/>
                  <a:satMod val="160000"/>
                </a:schemeClr>
              </a:gs>
              <a:gs pos="100000">
                <a:schemeClr val="accent1">
                  <a:tint val="23500"/>
                  <a:satMod val="160000"/>
                </a:schemeClr>
              </a:gs>
            </a:gsLst>
            <a:lin ang="16200000" scaled="1"/>
            <a:tileRect/>
          </a:gradFill>
          <a:ln w="9525">
            <a:noFill/>
            <a:miter lim="800000"/>
            <a:headEnd/>
            <a:tailEnd/>
          </a:ln>
        </p:spPr>
        <p:txBody>
          <a:bodyPr vert="eaVert" wrap="none" anchor="ctr"/>
          <a:lstStyle/>
          <a:p>
            <a:pPr algn="ctr"/>
            <a:r>
              <a:rPr lang="it-IT" b="1" dirty="0" smtClean="0"/>
              <a:t>10-15 anni</a:t>
            </a:r>
            <a:endParaRPr lang="en-GB" b="1" dirty="0">
              <a:solidFill>
                <a:srgbClr val="000000"/>
              </a:solidFill>
              <a:latin typeface="Frutiger 55 Roman"/>
              <a:cs typeface="Arial" pitchFamily="34" charset="0"/>
            </a:endParaRPr>
          </a:p>
        </p:txBody>
      </p:sp>
      <p:sp>
        <p:nvSpPr>
          <p:cNvPr id="17" name="Title 16"/>
          <p:cNvSpPr>
            <a:spLocks noGrp="1"/>
          </p:cNvSpPr>
          <p:nvPr>
            <p:ph type="title"/>
          </p:nvPr>
        </p:nvSpPr>
        <p:spPr>
          <a:xfrm>
            <a:off x="598489" y="730251"/>
            <a:ext cx="7075526" cy="895350"/>
          </a:xfrm>
        </p:spPr>
        <p:txBody>
          <a:bodyPr/>
          <a:lstStyle/>
          <a:p>
            <a:pPr algn="r"/>
            <a:r>
              <a:rPr lang="it-IT" dirty="0" smtClean="0"/>
              <a:t>Diabete di tipo 2</a:t>
            </a:r>
            <a:endParaRPr lang="it-IT" dirty="0"/>
          </a:p>
        </p:txBody>
      </p:sp>
      <p:sp>
        <p:nvSpPr>
          <p:cNvPr id="10" name="Content Placeholder 9"/>
          <p:cNvSpPr>
            <a:spLocks noGrp="1"/>
          </p:cNvSpPr>
          <p:nvPr>
            <p:ph idx="1"/>
          </p:nvPr>
        </p:nvSpPr>
        <p:spPr>
          <a:xfrm>
            <a:off x="5110365" y="1781175"/>
            <a:ext cx="4138410" cy="4344988"/>
          </a:xfrm>
        </p:spPr>
        <p:txBody>
          <a:bodyPr>
            <a:normAutofit/>
          </a:bodyPr>
          <a:lstStyle/>
          <a:p>
            <a:pPr lvl="0"/>
            <a:r>
              <a:rPr lang="it-IT" dirty="0"/>
              <a:t>Aterosclerosi</a:t>
            </a:r>
          </a:p>
          <a:p>
            <a:pPr lvl="0"/>
            <a:r>
              <a:rPr lang="it-IT" dirty="0" err="1" smtClean="0"/>
              <a:t>Proinfiammazione</a:t>
            </a:r>
            <a:endParaRPr lang="it-IT" dirty="0"/>
          </a:p>
          <a:p>
            <a:pPr lvl="0"/>
            <a:r>
              <a:rPr lang="it-IT" dirty="0" err="1" smtClean="0"/>
              <a:t>Protrombosi</a:t>
            </a:r>
            <a:endParaRPr lang="it-IT" dirty="0"/>
          </a:p>
          <a:p>
            <a:pPr lvl="0"/>
            <a:r>
              <a:rPr lang="it-IT" dirty="0"/>
              <a:t>Ipertensione</a:t>
            </a:r>
          </a:p>
          <a:p>
            <a:pPr lvl="0"/>
            <a:r>
              <a:rPr lang="it-IT" dirty="0" err="1"/>
              <a:t>Dislipidemia</a:t>
            </a:r>
            <a:endParaRPr lang="it-IT" dirty="0"/>
          </a:p>
          <a:p>
            <a:pPr lvl="0"/>
            <a:r>
              <a:rPr lang="it-IT" dirty="0"/>
              <a:t>Intolleranza al glucosio</a:t>
            </a:r>
          </a:p>
          <a:p>
            <a:pPr lvl="0"/>
            <a:r>
              <a:rPr lang="it-IT" dirty="0" err="1"/>
              <a:t>Iperinsulinemia</a:t>
            </a:r>
            <a:endParaRPr lang="it-IT" dirty="0"/>
          </a:p>
          <a:p>
            <a:pPr lvl="0"/>
            <a:r>
              <a:rPr lang="it-IT" dirty="0"/>
              <a:t>Resistenza all’insulina</a:t>
            </a:r>
          </a:p>
          <a:p>
            <a:pPr lvl="0"/>
            <a:r>
              <a:rPr lang="it-IT" dirty="0"/>
              <a:t>Obesità addominale</a:t>
            </a:r>
          </a:p>
          <a:p>
            <a:endParaRPr lang="en-GB"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4"/>
          <p:cNvSpPr>
            <a:spLocks noGrp="1"/>
          </p:cNvSpPr>
          <p:nvPr>
            <p:ph type="title"/>
          </p:nvPr>
        </p:nvSpPr>
        <p:spPr/>
        <p:txBody>
          <a:bodyPr/>
          <a:lstStyle/>
          <a:p>
            <a:r>
              <a:rPr lang="it-IT" dirty="0" smtClean="0"/>
              <a:t>Definizione di sindrome metabolica</a:t>
            </a:r>
            <a:endParaRPr lang="it-IT" dirty="0"/>
          </a:p>
        </p:txBody>
      </p:sp>
      <p:graphicFrame>
        <p:nvGraphicFramePr>
          <p:cNvPr id="6" name="Content Placeholder 8"/>
          <p:cNvGraphicFramePr>
            <a:graphicFrameLocks noGrp="1"/>
          </p:cNvGraphicFramePr>
          <p:nvPr/>
        </p:nvGraphicFramePr>
        <p:xfrm>
          <a:off x="621506" y="1618070"/>
          <a:ext cx="8082757" cy="3300096"/>
        </p:xfrm>
        <a:graphic>
          <a:graphicData uri="http://schemas.openxmlformats.org/drawingml/2006/table">
            <a:tbl>
              <a:tblPr/>
              <a:tblGrid>
                <a:gridCol w="1973186"/>
                <a:gridCol w="6109571"/>
              </a:tblGrid>
              <a:tr h="371475">
                <a:tc gridSpan="2">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lang="it-IT" sz="1800" b="1" kern="1200" dirty="0" smtClean="0">
                          <a:solidFill>
                            <a:schemeClr val="bg2"/>
                          </a:solidFill>
                          <a:latin typeface="+mn-lt"/>
                          <a:ea typeface="+mn-ea"/>
                          <a:cs typeface="+mn-cs"/>
                        </a:rPr>
                        <a:t>Un soggetto si definisce affetto da sindrome metabolica quando presenta:</a:t>
                      </a:r>
                      <a:endParaRPr kumimoji="0" lang="en-GB" sz="1800" b="1" i="0" u="none" strike="noStrike" cap="none" normalizeH="0" baseline="0" dirty="0" smtClean="0">
                        <a:ln>
                          <a:noFill/>
                        </a:ln>
                        <a:solidFill>
                          <a:schemeClr val="bg2"/>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4D8">
                        <a:alpha val="52157"/>
                      </a:srgbClr>
                    </a:solidFill>
                  </a:tcPr>
                </a:tc>
                <a:tc hMerge="1">
                  <a:txBody>
                    <a:bodyPr/>
                    <a:lstStyle/>
                    <a:p>
                      <a:endParaRPr lang="en-GB"/>
                    </a:p>
                  </a:txBody>
                  <a:tcPr/>
                </a:tc>
              </a:tr>
              <a:tr h="600075">
                <a:tc gridSpan="2">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lang="it-IT" sz="1600" b="1" kern="1200" dirty="0" smtClean="0">
                          <a:solidFill>
                            <a:schemeClr val="tx1"/>
                          </a:solidFill>
                          <a:latin typeface="+mn-lt"/>
                          <a:ea typeface="+mn-ea"/>
                          <a:cs typeface="+mn-cs"/>
                        </a:rPr>
                        <a:t>Alterata tolleranza al glucosio,  alterata glicemia a digiuno, resistenza all’insulina o diabete di tipo 2, associati a due o più dei seguenti fattori:</a:t>
                      </a:r>
                      <a:endParaRPr kumimoji="0" lang="en-GB" sz="1600" b="1" i="1" u="none" strike="noStrike" cap="none" normalizeH="0" baseline="0" dirty="0" smtClean="0">
                        <a:ln>
                          <a:noFill/>
                        </a:ln>
                        <a:solidFill>
                          <a:srgbClr val="4FA735"/>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hMerge="1">
                  <a:txBody>
                    <a:bodyPr/>
                    <a:lstStyle/>
                    <a:p>
                      <a:endParaRPr lang="en-GB"/>
                    </a:p>
                  </a:txBody>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err="1" smtClean="0">
                          <a:ln>
                            <a:noFill/>
                          </a:ln>
                          <a:solidFill>
                            <a:schemeClr val="tx1"/>
                          </a:solidFill>
                          <a:effectLst/>
                          <a:latin typeface="Calibri" pitchFamily="34" charset="0"/>
                        </a:rPr>
                        <a:t>Obesità</a:t>
                      </a:r>
                      <a:r>
                        <a:rPr kumimoji="0" lang="en-GB" sz="1600" b="1" i="0" u="none" strike="noStrike" cap="none" normalizeH="0" baseline="0" dirty="0" smtClean="0">
                          <a:ln>
                            <a:noFill/>
                          </a:ln>
                          <a:solidFill>
                            <a:schemeClr val="tx1"/>
                          </a:solidFill>
                          <a:effectLst/>
                          <a:latin typeface="Calibri" pitchFamily="34" charset="0"/>
                        </a:rPr>
                        <a:t> </a:t>
                      </a:r>
                      <a:r>
                        <a:rPr kumimoji="0" lang="en-GB" sz="1600" b="1" i="0" u="none" strike="noStrike" cap="none" normalizeH="0" baseline="0" dirty="0" err="1" smtClean="0">
                          <a:ln>
                            <a:noFill/>
                          </a:ln>
                          <a:solidFill>
                            <a:schemeClr val="tx1"/>
                          </a:solidFill>
                          <a:effectLst/>
                          <a:latin typeface="Calibri" pitchFamily="34" charset="0"/>
                        </a:rPr>
                        <a:t>addominale</a:t>
                      </a:r>
                      <a:endParaRPr kumimoji="0" lang="en-GB" sz="1600" b="1"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sz="1600" b="0" i="0" u="none" strike="noStrike" kern="1200" cap="none" normalizeH="0" baseline="0" dirty="0" smtClean="0">
                          <a:ln>
                            <a:noFill/>
                          </a:ln>
                          <a:solidFill>
                            <a:schemeClr val="tx1"/>
                          </a:solidFill>
                          <a:effectLst/>
                          <a:latin typeface="Calibri" pitchFamily="34" charset="0"/>
                          <a:ea typeface="+mn-ea"/>
                          <a:cs typeface="+mn-cs"/>
                        </a:rPr>
                        <a:t>Circonferenza addominale: uomini &gt; 102 cm ; donne &gt;88 cm</a:t>
                      </a:r>
                      <a:endParaRPr kumimoji="0" lang="en-GB" sz="1600" b="0" i="0" u="none" strike="noStrike" kern="1200" cap="none" normalizeH="0" baseline="0" dirty="0" smtClean="0">
                        <a:ln>
                          <a:noFill/>
                        </a:ln>
                        <a:solidFill>
                          <a:schemeClr val="tx1"/>
                        </a:solidFill>
                        <a:effectLst/>
                        <a:latin typeface="Calibri" pitchFamily="34" charset="0"/>
                        <a:ea typeface="+mn-ea"/>
                        <a:cs typeface="+mn-cs"/>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smtClean="0">
                          <a:ln>
                            <a:noFill/>
                          </a:ln>
                          <a:solidFill>
                            <a:schemeClr val="tx1"/>
                          </a:solidFill>
                          <a:effectLst/>
                          <a:latin typeface="Calibri" pitchFamily="34" charset="0"/>
                        </a:rPr>
                        <a:t>Trigliceridi alti</a:t>
                      </a:r>
                      <a:endParaRPr kumimoji="0" lang="en-GB" sz="1600" b="1"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alibri" pitchFamily="34" charset="0"/>
                        </a:rPr>
                        <a:t>≥150 mg/</a:t>
                      </a:r>
                      <a:r>
                        <a:rPr kumimoji="0" lang="en-GB" sz="1600" b="0" i="0" u="none" strike="noStrike" cap="none" normalizeH="0" baseline="0" dirty="0" err="1" smtClean="0">
                          <a:ln>
                            <a:noFill/>
                          </a:ln>
                          <a:solidFill>
                            <a:schemeClr val="tx1"/>
                          </a:solidFill>
                          <a:effectLst/>
                          <a:latin typeface="Calibri" pitchFamily="34" charset="0"/>
                        </a:rPr>
                        <a:t>dL</a:t>
                      </a:r>
                      <a:endParaRPr kumimoji="0" lang="en-GB" sz="16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531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smtClean="0">
                          <a:ln>
                            <a:noFill/>
                          </a:ln>
                          <a:solidFill>
                            <a:schemeClr val="tx1"/>
                          </a:solidFill>
                          <a:effectLst/>
                          <a:latin typeface="Calibri" pitchFamily="34" charset="0"/>
                        </a:rPr>
                        <a:t>Colesterolo HDL</a:t>
                      </a:r>
                    </a:p>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smtClean="0">
                          <a:ln>
                            <a:noFill/>
                          </a:ln>
                          <a:solidFill>
                            <a:schemeClr val="tx1"/>
                          </a:solidFill>
                          <a:effectLst/>
                          <a:latin typeface="Calibri" pitchFamily="34" charset="0"/>
                        </a:rPr>
                        <a:t>ridotto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sz="1600" b="0" i="0" u="none" strike="noStrike" kern="1200" cap="none" normalizeH="0" baseline="0" dirty="0" smtClean="0">
                          <a:ln>
                            <a:noFill/>
                          </a:ln>
                          <a:solidFill>
                            <a:schemeClr val="tx1"/>
                          </a:solidFill>
                          <a:effectLst/>
                          <a:latin typeface="Calibri" pitchFamily="34" charset="0"/>
                          <a:ea typeface="+mn-ea"/>
                          <a:cs typeface="+mn-cs"/>
                        </a:rPr>
                        <a:t>Uomini &lt;40 mg/</a:t>
                      </a:r>
                      <a:r>
                        <a:rPr kumimoji="0" lang="it-IT" sz="1600" b="0" i="0" u="none" strike="noStrike" kern="1200" cap="none" normalizeH="0" baseline="0" dirty="0" err="1" smtClean="0">
                          <a:ln>
                            <a:noFill/>
                          </a:ln>
                          <a:solidFill>
                            <a:schemeClr val="tx1"/>
                          </a:solidFill>
                          <a:effectLst/>
                          <a:latin typeface="Calibri" pitchFamily="34" charset="0"/>
                          <a:ea typeface="+mn-ea"/>
                          <a:cs typeface="+mn-cs"/>
                        </a:rPr>
                        <a:t>dL</a:t>
                      </a:r>
                      <a:r>
                        <a:rPr kumimoji="0" lang="it-IT" sz="1600" b="0" i="0" u="none" strike="noStrike" kern="1200" cap="none" normalizeH="0" baseline="0" dirty="0" smtClean="0">
                          <a:ln>
                            <a:noFill/>
                          </a:ln>
                          <a:solidFill>
                            <a:schemeClr val="tx1"/>
                          </a:solidFill>
                          <a:effectLst/>
                          <a:latin typeface="Calibri" pitchFamily="34" charset="0"/>
                          <a:ea typeface="+mn-ea"/>
                          <a:cs typeface="+mn-cs"/>
                        </a:rPr>
                        <a:t>; donne &lt;50 mg/</a:t>
                      </a:r>
                      <a:r>
                        <a:rPr kumimoji="0" lang="it-IT" sz="1600" b="0" i="0" u="none" strike="noStrike" kern="1200" cap="none" normalizeH="0" baseline="0" dirty="0" err="1" smtClean="0">
                          <a:ln>
                            <a:noFill/>
                          </a:ln>
                          <a:solidFill>
                            <a:schemeClr val="tx1"/>
                          </a:solidFill>
                          <a:effectLst/>
                          <a:latin typeface="Calibri" pitchFamily="34" charset="0"/>
                          <a:ea typeface="+mn-ea"/>
                          <a:cs typeface="+mn-cs"/>
                        </a:rPr>
                        <a:t>dL</a:t>
                      </a:r>
                      <a:endParaRPr kumimoji="0" lang="en-GB" sz="1600" b="0" i="0" u="none" strike="noStrike" kern="1200" cap="none" normalizeH="0" baseline="0" dirty="0" smtClean="0">
                        <a:ln>
                          <a:noFill/>
                        </a:ln>
                        <a:solidFill>
                          <a:schemeClr val="tx1"/>
                        </a:solidFill>
                        <a:effectLst/>
                        <a:latin typeface="Calibri" pitchFamily="34" charset="0"/>
                        <a:ea typeface="+mn-ea"/>
                        <a:cs typeface="+mn-cs"/>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err="1" smtClean="0">
                          <a:ln>
                            <a:noFill/>
                          </a:ln>
                          <a:solidFill>
                            <a:schemeClr val="tx1"/>
                          </a:solidFill>
                          <a:effectLst/>
                          <a:latin typeface="Calibri" pitchFamily="34" charset="0"/>
                        </a:rPr>
                        <a:t>Pressione</a:t>
                      </a:r>
                      <a:r>
                        <a:rPr kumimoji="0" lang="en-GB" sz="1600" b="1" i="0" u="none" strike="noStrike" cap="none" normalizeH="0" baseline="0" dirty="0" smtClean="0">
                          <a:ln>
                            <a:noFill/>
                          </a:ln>
                          <a:solidFill>
                            <a:schemeClr val="tx1"/>
                          </a:solidFill>
                          <a:effectLst/>
                          <a:latin typeface="Calibri" pitchFamily="34" charset="0"/>
                        </a:rPr>
                        <a:t> </a:t>
                      </a:r>
                      <a:r>
                        <a:rPr kumimoji="0" lang="en-GB" sz="1600" b="1" i="0" u="none" strike="noStrike" cap="none" normalizeH="0" baseline="0" dirty="0" err="1" smtClean="0">
                          <a:ln>
                            <a:noFill/>
                          </a:ln>
                          <a:solidFill>
                            <a:schemeClr val="tx1"/>
                          </a:solidFill>
                          <a:effectLst/>
                          <a:latin typeface="Calibri" pitchFamily="34" charset="0"/>
                        </a:rPr>
                        <a:t>sanguigna</a:t>
                      </a:r>
                      <a:endParaRPr kumimoji="0" lang="en-GB" sz="1600" b="1" i="0" u="none" strike="noStrike" cap="none" normalizeH="0" baseline="0" dirty="0" smtClean="0">
                        <a:ln>
                          <a:noFill/>
                        </a:ln>
                        <a:solidFill>
                          <a:schemeClr val="tx1"/>
                        </a:solidFill>
                        <a:effectLst/>
                        <a:latin typeface="Calibri" pitchFamily="34" charset="0"/>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err="1" smtClean="0">
                          <a:ln>
                            <a:noFill/>
                          </a:ln>
                          <a:solidFill>
                            <a:schemeClr val="tx1"/>
                          </a:solidFill>
                          <a:effectLst/>
                          <a:latin typeface="Calibri" pitchFamily="34" charset="0"/>
                        </a:rPr>
                        <a:t>alta</a:t>
                      </a:r>
                      <a:endParaRPr kumimoji="0" lang="en-GB" sz="1600" b="1"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sz="1600" b="0" i="0" u="none" strike="noStrike" kern="1200" cap="none" normalizeH="0" baseline="0" dirty="0" smtClean="0">
                          <a:ln>
                            <a:noFill/>
                          </a:ln>
                          <a:solidFill>
                            <a:schemeClr val="tx1"/>
                          </a:solidFill>
                          <a:effectLst/>
                          <a:latin typeface="Calibri" pitchFamily="34" charset="0"/>
                          <a:ea typeface="+mn-ea"/>
                          <a:cs typeface="+mn-cs"/>
                        </a:rPr>
                        <a:t>Pressione sanguigna ≥130 e/o ≥85 </a:t>
                      </a:r>
                      <a:r>
                        <a:rPr kumimoji="0" lang="it-IT" sz="1600" b="0" i="0" u="none" strike="noStrike" kern="1200" cap="none" normalizeH="0" baseline="0" dirty="0" err="1" smtClean="0">
                          <a:ln>
                            <a:noFill/>
                          </a:ln>
                          <a:solidFill>
                            <a:schemeClr val="tx1"/>
                          </a:solidFill>
                          <a:effectLst/>
                          <a:latin typeface="Calibri" pitchFamily="34" charset="0"/>
                          <a:ea typeface="+mn-ea"/>
                          <a:cs typeface="+mn-cs"/>
                        </a:rPr>
                        <a:t>mmHg</a:t>
                      </a:r>
                      <a:endParaRPr kumimoji="0" lang="en-GB" sz="1600" b="0" i="0" u="none" strike="noStrike" kern="1200" cap="none" normalizeH="0" baseline="0" dirty="0" smtClean="0">
                        <a:ln>
                          <a:noFill/>
                        </a:ln>
                        <a:solidFill>
                          <a:schemeClr val="tx1"/>
                        </a:solidFill>
                        <a:effectLst/>
                        <a:latin typeface="Calibri" pitchFamily="34" charset="0"/>
                        <a:ea typeface="+mn-ea"/>
                        <a:cs typeface="+mn-cs"/>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116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Calibri" pitchFamily="34" charset="0"/>
                        </a:rPr>
                        <a:t>FPG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alibri" pitchFamily="34" charset="0"/>
                        </a:rPr>
                        <a:t>≥110 mg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1227" name="TextBox 7"/>
          <p:cNvSpPr txBox="1">
            <a:spLocks noChangeArrowheads="1"/>
          </p:cNvSpPr>
          <p:nvPr/>
        </p:nvSpPr>
        <p:spPr bwMode="auto">
          <a:xfrm>
            <a:off x="4500562" y="6099175"/>
            <a:ext cx="4643438" cy="307777"/>
          </a:xfrm>
          <a:prstGeom prst="rect">
            <a:avLst/>
          </a:prstGeom>
          <a:noFill/>
          <a:ln w="9525">
            <a:noFill/>
            <a:miter lim="800000"/>
            <a:headEnd/>
            <a:tailEnd/>
          </a:ln>
        </p:spPr>
        <p:txBody>
          <a:bodyPr>
            <a:spAutoFit/>
          </a:bodyPr>
          <a:lstStyle/>
          <a:p>
            <a:r>
              <a:rPr lang="en-GB" sz="1400" dirty="0">
                <a:latin typeface="Frutiger 55 Roman"/>
              </a:rPr>
              <a:t>FPG = </a:t>
            </a:r>
            <a:r>
              <a:rPr lang="it-IT" sz="1400" dirty="0" err="1" smtClean="0"/>
              <a:t>Fasting</a:t>
            </a:r>
            <a:r>
              <a:rPr lang="it-IT" sz="1400" dirty="0" smtClean="0"/>
              <a:t> Plasma </a:t>
            </a:r>
            <a:r>
              <a:rPr lang="it-IT" sz="1400" dirty="0" err="1" smtClean="0"/>
              <a:t>Glucose</a:t>
            </a:r>
            <a:r>
              <a:rPr lang="it-IT" sz="1400" dirty="0" smtClean="0"/>
              <a:t> - glicemia a digiuno</a:t>
            </a:r>
            <a:endParaRPr lang="en-GB" sz="1400" dirty="0">
              <a:latin typeface="Frutiger 55 Roman"/>
            </a:endParaRPr>
          </a:p>
        </p:txBody>
      </p:sp>
      <p:sp>
        <p:nvSpPr>
          <p:cNvPr id="51228" name="Rectangle 3"/>
          <p:cNvSpPr>
            <a:spLocks noChangeArrowheads="1"/>
          </p:cNvSpPr>
          <p:nvPr/>
        </p:nvSpPr>
        <p:spPr bwMode="auto">
          <a:xfrm>
            <a:off x="100013" y="6375400"/>
            <a:ext cx="8323262" cy="261610"/>
          </a:xfrm>
          <a:prstGeom prst="rect">
            <a:avLst/>
          </a:prstGeom>
          <a:noFill/>
          <a:ln w="9525">
            <a:noFill/>
            <a:miter lim="800000"/>
            <a:headEnd/>
            <a:tailEnd/>
          </a:ln>
        </p:spPr>
        <p:txBody>
          <a:bodyPr>
            <a:spAutoFit/>
          </a:bodyPr>
          <a:lstStyle/>
          <a:p>
            <a:r>
              <a:rPr lang="en-GB" sz="1100" dirty="0">
                <a:latin typeface="Frutiger 55 Roman"/>
              </a:rPr>
              <a:t>Grundy  SM </a:t>
            </a:r>
            <a:r>
              <a:rPr lang="en-GB" sz="1100" i="1" dirty="0">
                <a:latin typeface="Frutiger 55 Roman"/>
              </a:rPr>
              <a:t>et al</a:t>
            </a:r>
            <a:r>
              <a:rPr lang="en-GB" sz="1100" dirty="0">
                <a:latin typeface="Frutiger 55 Roman"/>
              </a:rPr>
              <a:t>. </a:t>
            </a:r>
            <a:r>
              <a:rPr lang="en-GB" sz="1100" i="1" dirty="0" smtClean="0">
                <a:latin typeface="Frutiger 55 Roman"/>
              </a:rPr>
              <a:t>Circulation </a:t>
            </a:r>
            <a:r>
              <a:rPr lang="en-GB" sz="1100" dirty="0">
                <a:latin typeface="Frutiger 55 Roman"/>
              </a:rPr>
              <a:t>2004;109:433–438.</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598488" y="940320"/>
            <a:ext cx="8545512" cy="892174"/>
          </a:xfrm>
        </p:spPr>
        <p:txBody>
          <a:bodyPr/>
          <a:lstStyle/>
          <a:p>
            <a:r>
              <a:rPr lang="it-IT" dirty="0" smtClean="0"/>
              <a:t>Relazione tra la sindrome metabolica (</a:t>
            </a:r>
            <a:r>
              <a:rPr lang="it-IT" dirty="0" err="1" smtClean="0"/>
              <a:t>MetS</a:t>
            </a:r>
            <a:r>
              <a:rPr lang="it-IT" dirty="0" smtClean="0"/>
              <a:t>) </a:t>
            </a:r>
            <a:br>
              <a:rPr lang="it-IT" dirty="0" smtClean="0"/>
            </a:br>
            <a:r>
              <a:rPr lang="it-IT" dirty="0" smtClean="0"/>
              <a:t>e la deficienza di testosterone (TD)</a:t>
            </a:r>
            <a:endParaRPr lang="it-IT" dirty="0"/>
          </a:p>
        </p:txBody>
      </p:sp>
      <p:sp>
        <p:nvSpPr>
          <p:cNvPr id="3" name="Rounded Rectangle 2"/>
          <p:cNvSpPr/>
          <p:nvPr/>
        </p:nvSpPr>
        <p:spPr bwMode="auto">
          <a:xfrm>
            <a:off x="2751138" y="1989138"/>
            <a:ext cx="3429000" cy="785812"/>
          </a:xfrm>
          <a:prstGeom prst="roundRect">
            <a:avLst/>
          </a:prstGeom>
          <a:solidFill>
            <a:srgbClr val="0094D8"/>
          </a:solidFill>
          <a:ln>
            <a:solidFill>
              <a:srgbClr val="0094D8"/>
            </a:solidFill>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GB" dirty="0" smtClean="0">
                <a:latin typeface="Frutiger 55 Roman"/>
              </a:rPr>
              <a:t>Deficit di testosterone</a:t>
            </a:r>
          </a:p>
          <a:p>
            <a:pPr algn="ctr" fontAlgn="auto">
              <a:spcBef>
                <a:spcPts val="0"/>
              </a:spcBef>
              <a:spcAft>
                <a:spcPts val="0"/>
              </a:spcAft>
              <a:defRPr/>
            </a:pPr>
            <a:r>
              <a:rPr lang="en-GB" dirty="0" smtClean="0">
                <a:latin typeface="Frutiger 55 Roman"/>
              </a:rPr>
              <a:t>(</a:t>
            </a:r>
            <a:r>
              <a:rPr lang="en-GB" dirty="0" err="1" smtClean="0">
                <a:latin typeface="Frutiger 55 Roman"/>
              </a:rPr>
              <a:t>Ipogonadismo</a:t>
            </a:r>
            <a:r>
              <a:rPr lang="en-GB" dirty="0" smtClean="0">
                <a:latin typeface="Frutiger 55 Roman"/>
              </a:rPr>
              <a:t>)</a:t>
            </a:r>
            <a:endParaRPr lang="en-GB" dirty="0">
              <a:latin typeface="Frutiger 55 Roman"/>
            </a:endParaRPr>
          </a:p>
        </p:txBody>
      </p:sp>
      <p:sp>
        <p:nvSpPr>
          <p:cNvPr id="32" name="Rounded Rectangle 31"/>
          <p:cNvSpPr/>
          <p:nvPr/>
        </p:nvSpPr>
        <p:spPr bwMode="auto">
          <a:xfrm>
            <a:off x="2751138" y="4918075"/>
            <a:ext cx="3214687" cy="785813"/>
          </a:xfrm>
          <a:prstGeom prst="roundRect">
            <a:avLst/>
          </a:prstGeom>
          <a:solidFill>
            <a:srgbClr val="92D050"/>
          </a:solidFill>
          <a:ln>
            <a:solidFill>
              <a:srgbClr val="92D050"/>
            </a:solidFill>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lang="en-GB" sz="2000" b="1" dirty="0" err="1" smtClean="0">
                <a:latin typeface="Frutiger 55 Roman"/>
              </a:rPr>
              <a:t>Sindrome</a:t>
            </a:r>
            <a:r>
              <a:rPr lang="en-GB" sz="2000" b="1" dirty="0" smtClean="0">
                <a:latin typeface="Frutiger 55 Roman"/>
              </a:rPr>
              <a:t> </a:t>
            </a:r>
            <a:r>
              <a:rPr lang="en-GB" sz="2000" b="1" dirty="0" err="1" smtClean="0">
                <a:latin typeface="Frutiger 55 Roman"/>
              </a:rPr>
              <a:t>Metabolica</a:t>
            </a:r>
            <a:endParaRPr lang="en-GB" sz="2000" b="1" dirty="0">
              <a:latin typeface="Frutiger 55 Roman"/>
            </a:endParaRPr>
          </a:p>
        </p:txBody>
      </p:sp>
      <p:grpSp>
        <p:nvGrpSpPr>
          <p:cNvPr id="9" name="Group 81"/>
          <p:cNvGrpSpPr>
            <a:grpSpLocks/>
          </p:cNvGrpSpPr>
          <p:nvPr/>
        </p:nvGrpSpPr>
        <p:grpSpPr bwMode="auto">
          <a:xfrm>
            <a:off x="250825" y="2774950"/>
            <a:ext cx="8715375" cy="2000250"/>
            <a:chOff x="428565" y="2428868"/>
            <a:chExt cx="8715435" cy="2000264"/>
          </a:xfrm>
        </p:grpSpPr>
        <p:cxnSp>
          <p:nvCxnSpPr>
            <p:cNvPr id="33" name="Straight Arrow Connector 32"/>
            <p:cNvCxnSpPr/>
            <p:nvPr/>
          </p:nvCxnSpPr>
          <p:spPr>
            <a:xfrm rot="5400000" flipH="1" flipV="1">
              <a:off x="4104446" y="3858422"/>
              <a:ext cx="1000132" cy="1588"/>
            </a:xfrm>
            <a:prstGeom prst="straightConnector1">
              <a:avLst/>
            </a:prstGeom>
            <a:ln w="76200">
              <a:solidFill>
                <a:srgbClr val="92D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0800000">
              <a:off x="2643143" y="3500439"/>
              <a:ext cx="1179520" cy="857256"/>
            </a:xfrm>
            <a:prstGeom prst="straightConnector1">
              <a:avLst/>
            </a:prstGeom>
            <a:ln w="76200">
              <a:solidFill>
                <a:srgbClr val="92D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5321274" y="3500439"/>
              <a:ext cx="1250959" cy="857256"/>
            </a:xfrm>
            <a:prstGeom prst="straightConnector1">
              <a:avLst/>
            </a:prstGeom>
            <a:ln w="76200">
              <a:solidFill>
                <a:srgbClr val="92D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10800000">
              <a:off x="1285821" y="3500439"/>
              <a:ext cx="1536711" cy="857256"/>
            </a:xfrm>
            <a:prstGeom prst="straightConnector1">
              <a:avLst/>
            </a:prstGeom>
            <a:ln w="76200">
              <a:solidFill>
                <a:srgbClr val="92D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6392844" y="3500439"/>
              <a:ext cx="1751024" cy="928693"/>
            </a:xfrm>
            <a:prstGeom prst="straightConnector1">
              <a:avLst/>
            </a:prstGeom>
            <a:ln w="76200">
              <a:solidFill>
                <a:srgbClr val="92D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0" name="Group 80"/>
            <p:cNvGrpSpPr>
              <a:grpSpLocks/>
            </p:cNvGrpSpPr>
            <p:nvPr/>
          </p:nvGrpSpPr>
          <p:grpSpPr bwMode="auto">
            <a:xfrm>
              <a:off x="428565" y="2428868"/>
              <a:ext cx="8715435" cy="1444891"/>
              <a:chOff x="428565" y="2428868"/>
              <a:chExt cx="8715435" cy="1444891"/>
            </a:xfrm>
          </p:grpSpPr>
          <p:cxnSp>
            <p:nvCxnSpPr>
              <p:cNvPr id="12" name="Straight Arrow Connector 11"/>
              <p:cNvCxnSpPr/>
              <p:nvPr/>
            </p:nvCxnSpPr>
            <p:spPr>
              <a:xfrm rot="5400000">
                <a:off x="4360036" y="2783677"/>
                <a:ext cx="571504" cy="4762"/>
              </a:xfrm>
              <a:prstGeom prst="straightConnector1">
                <a:avLst/>
              </a:prstGeom>
              <a:ln w="76200">
                <a:solidFill>
                  <a:srgbClr val="0094D8"/>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endCxn id="0" idx="0"/>
              </p:cNvCxnSpPr>
              <p:nvPr/>
            </p:nvCxnSpPr>
            <p:spPr>
              <a:xfrm>
                <a:off x="5357787" y="2500306"/>
                <a:ext cx="965207" cy="555629"/>
              </a:xfrm>
              <a:prstGeom prst="straightConnector1">
                <a:avLst/>
              </a:prstGeom>
              <a:ln w="76200">
                <a:solidFill>
                  <a:srgbClr val="0094D8"/>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endCxn id="0" idx="0"/>
              </p:cNvCxnSpPr>
              <p:nvPr/>
            </p:nvCxnSpPr>
            <p:spPr>
              <a:xfrm rot="10800000" flipV="1">
                <a:off x="2965407" y="2500306"/>
                <a:ext cx="892181" cy="571504"/>
              </a:xfrm>
              <a:prstGeom prst="straightConnector1">
                <a:avLst/>
              </a:prstGeom>
              <a:ln w="76200">
                <a:solidFill>
                  <a:srgbClr val="0094D8"/>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0" idx="0"/>
              </p:cNvCxnSpPr>
              <p:nvPr/>
            </p:nvCxnSpPr>
            <p:spPr>
              <a:xfrm>
                <a:off x="6429356" y="2500306"/>
                <a:ext cx="1678000" cy="571504"/>
              </a:xfrm>
              <a:prstGeom prst="straightConnector1">
                <a:avLst/>
              </a:prstGeom>
              <a:ln w="76200">
                <a:solidFill>
                  <a:srgbClr val="0094D8"/>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0" idx="0"/>
              </p:cNvCxnSpPr>
              <p:nvPr/>
            </p:nvCxnSpPr>
            <p:spPr>
              <a:xfrm rot="10800000" flipV="1">
                <a:off x="1465210" y="2428868"/>
                <a:ext cx="1392247" cy="627067"/>
              </a:xfrm>
              <a:prstGeom prst="straightConnector1">
                <a:avLst/>
              </a:prstGeom>
              <a:ln w="76200">
                <a:solidFill>
                  <a:srgbClr val="0094D8"/>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1" name="Group 79"/>
              <p:cNvGrpSpPr>
                <a:grpSpLocks/>
              </p:cNvGrpSpPr>
              <p:nvPr/>
            </p:nvGrpSpPr>
            <p:grpSpPr bwMode="auto">
              <a:xfrm>
                <a:off x="428565" y="3055678"/>
                <a:ext cx="8715435" cy="818081"/>
                <a:chOff x="428565" y="3055678"/>
                <a:chExt cx="8715435" cy="818081"/>
              </a:xfrm>
            </p:grpSpPr>
            <p:sp>
              <p:nvSpPr>
                <p:cNvPr id="7" name="Oval 6"/>
                <p:cNvSpPr/>
                <p:nvPr/>
              </p:nvSpPr>
              <p:spPr>
                <a:xfrm>
                  <a:off x="5028551" y="3055678"/>
                  <a:ext cx="2580596" cy="779957"/>
                </a:xfrm>
                <a:prstGeom prst="ellipse">
                  <a:avLst/>
                </a:prstGeom>
                <a:solidFill>
                  <a:schemeClr val="bg1">
                    <a:lumMod val="50000"/>
                  </a:schemeClr>
                </a:solidFill>
                <a:effectLst>
                  <a:outerShdw blurRad="40000" dist="20000" dir="5400000" rotWithShape="0">
                    <a:srgbClr val="000000">
                      <a:alpha val="38000"/>
                    </a:srgbClr>
                  </a:outerShdw>
                  <a:softEdge rad="127000"/>
                </a:effectLst>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it-IT" sz="1600" smtClean="0">
                      <a:solidFill>
                        <a:schemeClr val="bg1"/>
                      </a:solidFill>
                      <a:latin typeface="Frutiger 55 Roman"/>
                    </a:rPr>
                    <a:t>Ipertrigliceridemia</a:t>
                  </a:r>
                  <a:endParaRPr lang="it-IT" sz="1600">
                    <a:solidFill>
                      <a:schemeClr val="bg1"/>
                    </a:solidFill>
                    <a:latin typeface="Frutiger 55 Roman"/>
                  </a:endParaRPr>
                </a:p>
              </p:txBody>
            </p:sp>
            <p:sp>
              <p:nvSpPr>
                <p:cNvPr id="4" name="Oval 3"/>
                <p:cNvSpPr/>
                <p:nvPr/>
              </p:nvSpPr>
              <p:spPr>
                <a:xfrm>
                  <a:off x="428565" y="3055678"/>
                  <a:ext cx="2071702" cy="801949"/>
                </a:xfrm>
                <a:prstGeom prst="ellipse">
                  <a:avLst/>
                </a:prstGeom>
                <a:solidFill>
                  <a:schemeClr val="bg1">
                    <a:lumMod val="50000"/>
                  </a:schemeClr>
                </a:solidFill>
                <a:effectLst>
                  <a:outerShdw blurRad="40000" dist="20000" dir="5400000" rotWithShape="0">
                    <a:srgbClr val="000000">
                      <a:alpha val="38000"/>
                    </a:srgbClr>
                  </a:outerShdw>
                  <a:softEdge rad="127000"/>
                </a:effectLst>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it-IT" sz="1600" smtClean="0">
                      <a:solidFill>
                        <a:schemeClr val="bg1"/>
                      </a:solidFill>
                      <a:latin typeface="Frutiger 55 Roman"/>
                    </a:rPr>
                    <a:t>Obesità</a:t>
                  </a:r>
                  <a:endParaRPr lang="it-IT" sz="1600">
                    <a:solidFill>
                      <a:schemeClr val="bg1"/>
                    </a:solidFill>
                    <a:latin typeface="Frutiger 55 Roman"/>
                  </a:endParaRPr>
                </a:p>
              </p:txBody>
            </p:sp>
            <p:sp>
              <p:nvSpPr>
                <p:cNvPr id="8" name="Oval 7"/>
                <p:cNvSpPr/>
                <p:nvPr/>
              </p:nvSpPr>
              <p:spPr>
                <a:xfrm>
                  <a:off x="7072298" y="3071810"/>
                  <a:ext cx="2071702" cy="801949"/>
                </a:xfrm>
                <a:prstGeom prst="ellipse">
                  <a:avLst/>
                </a:prstGeom>
                <a:solidFill>
                  <a:schemeClr val="bg1">
                    <a:lumMod val="50000"/>
                  </a:schemeClr>
                </a:solidFill>
                <a:effectLst>
                  <a:outerShdw blurRad="40000" dist="20000" dir="5400000" rotWithShape="0">
                    <a:srgbClr val="000000">
                      <a:alpha val="38000"/>
                    </a:srgbClr>
                  </a:outerShdw>
                  <a:softEdge rad="127000"/>
                </a:effectLst>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it-IT" sz="1600" smtClean="0">
                      <a:solidFill>
                        <a:schemeClr val="bg1"/>
                      </a:solidFill>
                      <a:latin typeface="Frutiger 55 Roman"/>
                    </a:rPr>
                    <a:t>Resistenza all’insulina</a:t>
                  </a:r>
                  <a:endParaRPr lang="it-IT" sz="1600">
                    <a:solidFill>
                      <a:schemeClr val="bg1"/>
                    </a:solidFill>
                    <a:latin typeface="Frutiger 55 Roman"/>
                  </a:endParaRPr>
                </a:p>
              </p:txBody>
            </p:sp>
            <p:sp>
              <p:nvSpPr>
                <p:cNvPr id="5" name="Oval 4"/>
                <p:cNvSpPr/>
                <p:nvPr/>
              </p:nvSpPr>
              <p:spPr>
                <a:xfrm>
                  <a:off x="1928794" y="3071810"/>
                  <a:ext cx="2071702" cy="801949"/>
                </a:xfrm>
                <a:prstGeom prst="ellipse">
                  <a:avLst/>
                </a:prstGeom>
                <a:solidFill>
                  <a:schemeClr val="bg1">
                    <a:lumMod val="50000"/>
                  </a:schemeClr>
                </a:solidFill>
                <a:effectLst>
                  <a:outerShdw blurRad="40000" dist="20000" dir="5400000" rotWithShape="0">
                    <a:srgbClr val="000000">
                      <a:alpha val="38000"/>
                    </a:srgbClr>
                  </a:outerShdw>
                  <a:softEdge rad="127000"/>
                </a:effectLst>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it-IT" sz="1600" smtClean="0">
                      <a:solidFill>
                        <a:schemeClr val="bg1"/>
                      </a:solidFill>
                      <a:latin typeface="Frutiger 55 Roman"/>
                    </a:rPr>
                    <a:t>Ipertensione</a:t>
                  </a:r>
                  <a:endParaRPr lang="it-IT" sz="1600">
                    <a:solidFill>
                      <a:schemeClr val="bg1"/>
                    </a:solidFill>
                    <a:latin typeface="Frutiger 55 Roman"/>
                  </a:endParaRPr>
                </a:p>
              </p:txBody>
            </p:sp>
            <p:sp>
              <p:nvSpPr>
                <p:cNvPr id="6" name="Oval 5"/>
                <p:cNvSpPr/>
                <p:nvPr/>
              </p:nvSpPr>
              <p:spPr>
                <a:xfrm>
                  <a:off x="3536181" y="3071810"/>
                  <a:ext cx="2071702" cy="801949"/>
                </a:xfrm>
                <a:prstGeom prst="ellipse">
                  <a:avLst/>
                </a:prstGeom>
                <a:solidFill>
                  <a:schemeClr val="bg1">
                    <a:lumMod val="50000"/>
                  </a:schemeClr>
                </a:solidFill>
                <a:effectLst>
                  <a:outerShdw blurRad="40000" dist="20000" dir="5400000" rotWithShape="0">
                    <a:srgbClr val="000000">
                      <a:alpha val="38000"/>
                    </a:srgbClr>
                  </a:outerShdw>
                  <a:softEdge rad="127000"/>
                </a:effectLst>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it-IT" sz="1600" smtClean="0">
                      <a:solidFill>
                        <a:schemeClr val="bg1"/>
                      </a:solidFill>
                      <a:latin typeface="Frutiger 55 Roman"/>
                    </a:rPr>
                    <a:t>Dislipidemia</a:t>
                  </a:r>
                  <a:endParaRPr lang="it-IT" sz="1600">
                    <a:solidFill>
                      <a:schemeClr val="bg1"/>
                    </a:solidFill>
                    <a:latin typeface="Frutiger 55 Roman"/>
                  </a:endParaRPr>
                </a:p>
              </p:txBody>
            </p:sp>
          </p:grpSp>
        </p:grpSp>
      </p:grpSp>
      <p:sp>
        <p:nvSpPr>
          <p:cNvPr id="52228" name="Rectangle 3"/>
          <p:cNvSpPr>
            <a:spLocks noChangeArrowheads="1"/>
          </p:cNvSpPr>
          <p:nvPr/>
        </p:nvSpPr>
        <p:spPr bwMode="auto">
          <a:xfrm>
            <a:off x="100013" y="6375400"/>
            <a:ext cx="3055645" cy="261610"/>
          </a:xfrm>
          <a:prstGeom prst="rect">
            <a:avLst/>
          </a:prstGeom>
          <a:noFill/>
          <a:ln w="9525" algn="ctr">
            <a:noFill/>
            <a:miter lim="800000"/>
            <a:headEnd/>
            <a:tailEnd/>
          </a:ln>
        </p:spPr>
        <p:txBody>
          <a:bodyPr wrap="none">
            <a:spAutoFit/>
          </a:bodyPr>
          <a:lstStyle/>
          <a:p>
            <a:pPr algn="ctr" eaLnBrk="0" hangingPunct="0"/>
            <a:r>
              <a:rPr lang="en-GB" sz="1100" dirty="0" err="1">
                <a:latin typeface="Frutiger 55 Roman"/>
              </a:rPr>
              <a:t>Traish</a:t>
            </a:r>
            <a:r>
              <a:rPr lang="en-GB" sz="1100" dirty="0">
                <a:latin typeface="Frutiger 55 Roman"/>
              </a:rPr>
              <a:t> A </a:t>
            </a:r>
            <a:r>
              <a:rPr lang="en-GB" sz="1100" i="1" dirty="0">
                <a:latin typeface="Frutiger 55 Roman"/>
              </a:rPr>
              <a:t>et al</a:t>
            </a:r>
            <a:r>
              <a:rPr lang="en-GB" sz="1100" dirty="0">
                <a:latin typeface="Frutiger 55 Roman"/>
              </a:rPr>
              <a:t>. </a:t>
            </a:r>
            <a:r>
              <a:rPr lang="en-GB" sz="1100" i="1" dirty="0">
                <a:latin typeface="Frutiger 55 Roman"/>
              </a:rPr>
              <a:t>Am J </a:t>
            </a:r>
            <a:r>
              <a:rPr lang="en-GB" sz="1100" i="1" dirty="0" smtClean="0">
                <a:latin typeface="Frutiger 55 Roman"/>
              </a:rPr>
              <a:t>Med</a:t>
            </a:r>
            <a:r>
              <a:rPr lang="en-GB" sz="1100" dirty="0" smtClean="0">
                <a:latin typeface="Frutiger 55 Roman"/>
              </a:rPr>
              <a:t> 2001;124:578–587</a:t>
            </a:r>
            <a:r>
              <a:rPr lang="en-GB" sz="1100" dirty="0">
                <a:latin typeface="Frutiger 55 Roman"/>
              </a:rPr>
              <a: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13"/>
          <p:cNvSpPr>
            <a:spLocks noGrp="1" noChangeArrowheads="1"/>
          </p:cNvSpPr>
          <p:nvPr>
            <p:ph type="title"/>
          </p:nvPr>
        </p:nvSpPr>
        <p:spPr>
          <a:xfrm>
            <a:off x="598488" y="940320"/>
            <a:ext cx="8545512" cy="892174"/>
          </a:xfrm>
        </p:spPr>
        <p:txBody>
          <a:bodyPr/>
          <a:lstStyle/>
          <a:p>
            <a:r>
              <a:rPr lang="it-IT" sz="2000" dirty="0" smtClean="0"/>
              <a:t>Rischio di sviluppo della sindrome metabolica in funzione </a:t>
            </a:r>
            <a:br>
              <a:rPr lang="it-IT" sz="2000" dirty="0" smtClean="0"/>
            </a:br>
            <a:r>
              <a:rPr lang="it-IT" sz="2000" dirty="0" smtClean="0"/>
              <a:t>del livello di testosterone in 1865 uomini non diabetici</a:t>
            </a:r>
            <a:endParaRPr lang="it-IT" sz="2000" dirty="0"/>
          </a:p>
        </p:txBody>
      </p:sp>
      <p:sp>
        <p:nvSpPr>
          <p:cNvPr id="53252" name="Rectangle 3"/>
          <p:cNvSpPr>
            <a:spLocks noChangeArrowheads="1"/>
          </p:cNvSpPr>
          <p:nvPr/>
        </p:nvSpPr>
        <p:spPr bwMode="auto">
          <a:xfrm>
            <a:off x="100013" y="6375400"/>
            <a:ext cx="3820277" cy="261610"/>
          </a:xfrm>
          <a:prstGeom prst="rect">
            <a:avLst/>
          </a:prstGeom>
          <a:noFill/>
          <a:ln w="9525" algn="ctr">
            <a:noFill/>
            <a:miter lim="800000"/>
            <a:headEnd/>
            <a:tailEnd/>
          </a:ln>
        </p:spPr>
        <p:txBody>
          <a:bodyPr wrap="none">
            <a:spAutoFit/>
          </a:bodyPr>
          <a:lstStyle/>
          <a:p>
            <a:pPr algn="ctr" eaLnBrk="0" hangingPunct="0">
              <a:spcBef>
                <a:spcPct val="20000"/>
              </a:spcBef>
            </a:pPr>
            <a:r>
              <a:rPr lang="en-US" altLang="zh-CN" sz="1100" dirty="0" err="1">
                <a:latin typeface="Frutiger 55 Roman"/>
                <a:cs typeface="宋体"/>
              </a:rPr>
              <a:t>Laaksonen</a:t>
            </a:r>
            <a:r>
              <a:rPr lang="en-US" altLang="zh-CN" sz="1100" dirty="0">
                <a:latin typeface="Frutiger 55 Roman"/>
                <a:cs typeface="宋体"/>
              </a:rPr>
              <a:t> DE </a:t>
            </a:r>
            <a:r>
              <a:rPr lang="en-US" altLang="zh-CN" sz="1100" i="1" dirty="0">
                <a:latin typeface="Frutiger 55 Roman"/>
                <a:cs typeface="宋体"/>
              </a:rPr>
              <a:t>et al</a:t>
            </a:r>
            <a:r>
              <a:rPr lang="en-US" altLang="zh-CN" sz="1100" dirty="0">
                <a:latin typeface="Frutiger 55 Roman"/>
                <a:cs typeface="宋体"/>
              </a:rPr>
              <a:t>. </a:t>
            </a:r>
            <a:r>
              <a:rPr lang="en-US" altLang="zh-CN" sz="1100" i="1" dirty="0" err="1">
                <a:latin typeface="Frutiger 55 Roman"/>
                <a:cs typeface="宋体"/>
              </a:rPr>
              <a:t>Eur</a:t>
            </a:r>
            <a:r>
              <a:rPr lang="en-US" altLang="zh-CN" sz="1100" i="1" dirty="0">
                <a:latin typeface="Frutiger 55 Roman"/>
                <a:cs typeface="宋体"/>
              </a:rPr>
              <a:t> J </a:t>
            </a:r>
            <a:r>
              <a:rPr lang="en-US" altLang="zh-CN" sz="1100" i="1" dirty="0" err="1">
                <a:latin typeface="Frutiger 55 Roman"/>
                <a:cs typeface="宋体"/>
              </a:rPr>
              <a:t>Endocrinol</a:t>
            </a:r>
            <a:r>
              <a:rPr lang="en-US" altLang="zh-CN" sz="1100" dirty="0">
                <a:latin typeface="Frutiger 55 Roman"/>
                <a:cs typeface="宋体"/>
              </a:rPr>
              <a:t> 2003;149</a:t>
            </a:r>
            <a:r>
              <a:rPr lang="de-DE" sz="1100" dirty="0" smtClean="0">
                <a:latin typeface="Frutiger 55 Roman"/>
              </a:rPr>
              <a:t>:601</a:t>
            </a:r>
            <a:r>
              <a:rPr lang="en-US" altLang="zh-CN" sz="1100" dirty="0">
                <a:latin typeface="Frutiger 55 Roman"/>
                <a:cs typeface="宋体"/>
              </a:rPr>
              <a:t>–608</a:t>
            </a:r>
            <a:r>
              <a:rPr lang="de-DE" altLang="zh-CN" sz="1100" dirty="0">
                <a:latin typeface="Frutiger 55 Roman"/>
                <a:cs typeface="宋体"/>
              </a:rPr>
              <a:t>.</a:t>
            </a:r>
            <a:endParaRPr lang="de-DE" sz="1100" dirty="0">
              <a:latin typeface="Frutiger 55 Roman"/>
            </a:endParaRPr>
          </a:p>
        </p:txBody>
      </p:sp>
      <p:sp>
        <p:nvSpPr>
          <p:cNvPr id="53253" name="TextBox 714"/>
          <p:cNvSpPr txBox="1">
            <a:spLocks noChangeArrowheads="1"/>
          </p:cNvSpPr>
          <p:nvPr/>
        </p:nvSpPr>
        <p:spPr bwMode="auto">
          <a:xfrm rot="-5400000">
            <a:off x="-126620" y="3072885"/>
            <a:ext cx="1338828" cy="369332"/>
          </a:xfrm>
          <a:prstGeom prst="rect">
            <a:avLst/>
          </a:prstGeom>
          <a:noFill/>
          <a:ln w="9525">
            <a:noFill/>
            <a:miter lim="800000"/>
            <a:headEnd/>
            <a:tailEnd/>
          </a:ln>
        </p:spPr>
        <p:txBody>
          <a:bodyPr wrap="none">
            <a:spAutoFit/>
          </a:bodyPr>
          <a:lstStyle/>
          <a:p>
            <a:r>
              <a:rPr lang="en-GB" b="1" dirty="0">
                <a:latin typeface="Frutiger 55 Roman"/>
              </a:rPr>
              <a:t>Odds ratio</a:t>
            </a:r>
          </a:p>
        </p:txBody>
      </p:sp>
      <p:grpSp>
        <p:nvGrpSpPr>
          <p:cNvPr id="3" name="Group 4"/>
          <p:cNvGrpSpPr>
            <a:grpSpLocks/>
          </p:cNvGrpSpPr>
          <p:nvPr/>
        </p:nvGrpSpPr>
        <p:grpSpPr bwMode="auto">
          <a:xfrm>
            <a:off x="1588150" y="4367213"/>
            <a:ext cx="511175" cy="503238"/>
            <a:chOff x="840" y="2595"/>
            <a:chExt cx="322" cy="317"/>
          </a:xfrm>
          <a:solidFill>
            <a:srgbClr val="92D050"/>
          </a:solidFill>
        </p:grpSpPr>
        <p:sp>
          <p:nvSpPr>
            <p:cNvPr id="53897" name="Rectangle 5"/>
            <p:cNvSpPr>
              <a:spLocks noChangeArrowheads="1"/>
            </p:cNvSpPr>
            <p:nvPr/>
          </p:nvSpPr>
          <p:spPr bwMode="auto">
            <a:xfrm>
              <a:off x="840"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98" name="Rectangle 6"/>
            <p:cNvSpPr>
              <a:spLocks noChangeArrowheads="1"/>
            </p:cNvSpPr>
            <p:nvPr/>
          </p:nvSpPr>
          <p:spPr bwMode="auto">
            <a:xfrm>
              <a:off x="845"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99" name="Rectangle 7"/>
            <p:cNvSpPr>
              <a:spLocks noChangeArrowheads="1"/>
            </p:cNvSpPr>
            <p:nvPr/>
          </p:nvSpPr>
          <p:spPr bwMode="auto">
            <a:xfrm>
              <a:off x="851"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00" name="Rectangle 8"/>
            <p:cNvSpPr>
              <a:spLocks noChangeArrowheads="1"/>
            </p:cNvSpPr>
            <p:nvPr/>
          </p:nvSpPr>
          <p:spPr bwMode="auto">
            <a:xfrm>
              <a:off x="856"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01" name="Rectangle 9"/>
            <p:cNvSpPr>
              <a:spLocks noChangeArrowheads="1"/>
            </p:cNvSpPr>
            <p:nvPr/>
          </p:nvSpPr>
          <p:spPr bwMode="auto">
            <a:xfrm>
              <a:off x="861"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02" name="Rectangle 10"/>
            <p:cNvSpPr>
              <a:spLocks noChangeArrowheads="1"/>
            </p:cNvSpPr>
            <p:nvPr/>
          </p:nvSpPr>
          <p:spPr bwMode="auto">
            <a:xfrm>
              <a:off x="867"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03" name="Rectangle 11"/>
            <p:cNvSpPr>
              <a:spLocks noChangeArrowheads="1"/>
            </p:cNvSpPr>
            <p:nvPr/>
          </p:nvSpPr>
          <p:spPr bwMode="auto">
            <a:xfrm>
              <a:off x="872"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04" name="Rectangle 12"/>
            <p:cNvSpPr>
              <a:spLocks noChangeArrowheads="1"/>
            </p:cNvSpPr>
            <p:nvPr/>
          </p:nvSpPr>
          <p:spPr bwMode="auto">
            <a:xfrm>
              <a:off x="878"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05" name="Rectangle 13"/>
            <p:cNvSpPr>
              <a:spLocks noChangeArrowheads="1"/>
            </p:cNvSpPr>
            <p:nvPr/>
          </p:nvSpPr>
          <p:spPr bwMode="auto">
            <a:xfrm>
              <a:off x="883"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06" name="Rectangle 14"/>
            <p:cNvSpPr>
              <a:spLocks noChangeArrowheads="1"/>
            </p:cNvSpPr>
            <p:nvPr/>
          </p:nvSpPr>
          <p:spPr bwMode="auto">
            <a:xfrm>
              <a:off x="888"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07" name="Rectangle 15"/>
            <p:cNvSpPr>
              <a:spLocks noChangeArrowheads="1"/>
            </p:cNvSpPr>
            <p:nvPr/>
          </p:nvSpPr>
          <p:spPr bwMode="auto">
            <a:xfrm>
              <a:off x="894"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08" name="Rectangle 16"/>
            <p:cNvSpPr>
              <a:spLocks noChangeArrowheads="1"/>
            </p:cNvSpPr>
            <p:nvPr/>
          </p:nvSpPr>
          <p:spPr bwMode="auto">
            <a:xfrm>
              <a:off x="899"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09" name="Rectangle 17"/>
            <p:cNvSpPr>
              <a:spLocks noChangeArrowheads="1"/>
            </p:cNvSpPr>
            <p:nvPr/>
          </p:nvSpPr>
          <p:spPr bwMode="auto">
            <a:xfrm>
              <a:off x="904"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10" name="Rectangle 18"/>
            <p:cNvSpPr>
              <a:spLocks noChangeArrowheads="1"/>
            </p:cNvSpPr>
            <p:nvPr/>
          </p:nvSpPr>
          <p:spPr bwMode="auto">
            <a:xfrm>
              <a:off x="910"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11" name="Rectangle 19"/>
            <p:cNvSpPr>
              <a:spLocks noChangeArrowheads="1"/>
            </p:cNvSpPr>
            <p:nvPr/>
          </p:nvSpPr>
          <p:spPr bwMode="auto">
            <a:xfrm>
              <a:off x="915"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12" name="Rectangle 20"/>
            <p:cNvSpPr>
              <a:spLocks noChangeArrowheads="1"/>
            </p:cNvSpPr>
            <p:nvPr/>
          </p:nvSpPr>
          <p:spPr bwMode="auto">
            <a:xfrm>
              <a:off x="920"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13" name="Rectangle 21"/>
            <p:cNvSpPr>
              <a:spLocks noChangeArrowheads="1"/>
            </p:cNvSpPr>
            <p:nvPr/>
          </p:nvSpPr>
          <p:spPr bwMode="auto">
            <a:xfrm>
              <a:off x="926"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14" name="Rectangle 22"/>
            <p:cNvSpPr>
              <a:spLocks noChangeArrowheads="1"/>
            </p:cNvSpPr>
            <p:nvPr/>
          </p:nvSpPr>
          <p:spPr bwMode="auto">
            <a:xfrm>
              <a:off x="931"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15" name="Rectangle 23"/>
            <p:cNvSpPr>
              <a:spLocks noChangeArrowheads="1"/>
            </p:cNvSpPr>
            <p:nvPr/>
          </p:nvSpPr>
          <p:spPr bwMode="auto">
            <a:xfrm>
              <a:off x="937"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16" name="Rectangle 24"/>
            <p:cNvSpPr>
              <a:spLocks noChangeArrowheads="1"/>
            </p:cNvSpPr>
            <p:nvPr/>
          </p:nvSpPr>
          <p:spPr bwMode="auto">
            <a:xfrm>
              <a:off x="942"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17" name="Rectangle 25"/>
            <p:cNvSpPr>
              <a:spLocks noChangeArrowheads="1"/>
            </p:cNvSpPr>
            <p:nvPr/>
          </p:nvSpPr>
          <p:spPr bwMode="auto">
            <a:xfrm>
              <a:off x="947"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18" name="Rectangle 26"/>
            <p:cNvSpPr>
              <a:spLocks noChangeArrowheads="1"/>
            </p:cNvSpPr>
            <p:nvPr/>
          </p:nvSpPr>
          <p:spPr bwMode="auto">
            <a:xfrm>
              <a:off x="953"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19" name="Rectangle 27"/>
            <p:cNvSpPr>
              <a:spLocks noChangeArrowheads="1"/>
            </p:cNvSpPr>
            <p:nvPr/>
          </p:nvSpPr>
          <p:spPr bwMode="auto">
            <a:xfrm>
              <a:off x="958"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20" name="Rectangle 28"/>
            <p:cNvSpPr>
              <a:spLocks noChangeArrowheads="1"/>
            </p:cNvSpPr>
            <p:nvPr/>
          </p:nvSpPr>
          <p:spPr bwMode="auto">
            <a:xfrm>
              <a:off x="963"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21" name="Rectangle 29"/>
            <p:cNvSpPr>
              <a:spLocks noChangeArrowheads="1"/>
            </p:cNvSpPr>
            <p:nvPr/>
          </p:nvSpPr>
          <p:spPr bwMode="auto">
            <a:xfrm>
              <a:off x="969"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22" name="Rectangle 30"/>
            <p:cNvSpPr>
              <a:spLocks noChangeArrowheads="1"/>
            </p:cNvSpPr>
            <p:nvPr/>
          </p:nvSpPr>
          <p:spPr bwMode="auto">
            <a:xfrm>
              <a:off x="974"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23" name="Rectangle 31"/>
            <p:cNvSpPr>
              <a:spLocks noChangeArrowheads="1"/>
            </p:cNvSpPr>
            <p:nvPr/>
          </p:nvSpPr>
          <p:spPr bwMode="auto">
            <a:xfrm>
              <a:off x="979"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24" name="Rectangle 32"/>
            <p:cNvSpPr>
              <a:spLocks noChangeArrowheads="1"/>
            </p:cNvSpPr>
            <p:nvPr/>
          </p:nvSpPr>
          <p:spPr bwMode="auto">
            <a:xfrm>
              <a:off x="985"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25" name="Rectangle 33"/>
            <p:cNvSpPr>
              <a:spLocks noChangeArrowheads="1"/>
            </p:cNvSpPr>
            <p:nvPr/>
          </p:nvSpPr>
          <p:spPr bwMode="auto">
            <a:xfrm>
              <a:off x="990"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26" name="Rectangle 34"/>
            <p:cNvSpPr>
              <a:spLocks noChangeArrowheads="1"/>
            </p:cNvSpPr>
            <p:nvPr/>
          </p:nvSpPr>
          <p:spPr bwMode="auto">
            <a:xfrm>
              <a:off x="996"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27" name="Rectangle 35"/>
            <p:cNvSpPr>
              <a:spLocks noChangeArrowheads="1"/>
            </p:cNvSpPr>
            <p:nvPr/>
          </p:nvSpPr>
          <p:spPr bwMode="auto">
            <a:xfrm>
              <a:off x="1001"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28" name="Rectangle 36"/>
            <p:cNvSpPr>
              <a:spLocks noChangeArrowheads="1"/>
            </p:cNvSpPr>
            <p:nvPr/>
          </p:nvSpPr>
          <p:spPr bwMode="auto">
            <a:xfrm>
              <a:off x="1006"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29" name="Rectangle 37"/>
            <p:cNvSpPr>
              <a:spLocks noChangeArrowheads="1"/>
            </p:cNvSpPr>
            <p:nvPr/>
          </p:nvSpPr>
          <p:spPr bwMode="auto">
            <a:xfrm>
              <a:off x="1012"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30" name="Rectangle 38"/>
            <p:cNvSpPr>
              <a:spLocks noChangeArrowheads="1"/>
            </p:cNvSpPr>
            <p:nvPr/>
          </p:nvSpPr>
          <p:spPr bwMode="auto">
            <a:xfrm>
              <a:off x="1017"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31" name="Rectangle 39"/>
            <p:cNvSpPr>
              <a:spLocks noChangeArrowheads="1"/>
            </p:cNvSpPr>
            <p:nvPr/>
          </p:nvSpPr>
          <p:spPr bwMode="auto">
            <a:xfrm>
              <a:off x="1022"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32" name="Rectangle 40"/>
            <p:cNvSpPr>
              <a:spLocks noChangeArrowheads="1"/>
            </p:cNvSpPr>
            <p:nvPr/>
          </p:nvSpPr>
          <p:spPr bwMode="auto">
            <a:xfrm>
              <a:off x="1028"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33" name="Rectangle 41"/>
            <p:cNvSpPr>
              <a:spLocks noChangeArrowheads="1"/>
            </p:cNvSpPr>
            <p:nvPr/>
          </p:nvSpPr>
          <p:spPr bwMode="auto">
            <a:xfrm>
              <a:off x="1033"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34" name="Rectangle 42"/>
            <p:cNvSpPr>
              <a:spLocks noChangeArrowheads="1"/>
            </p:cNvSpPr>
            <p:nvPr/>
          </p:nvSpPr>
          <p:spPr bwMode="auto">
            <a:xfrm>
              <a:off x="1038"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35" name="Rectangle 43"/>
            <p:cNvSpPr>
              <a:spLocks noChangeArrowheads="1"/>
            </p:cNvSpPr>
            <p:nvPr/>
          </p:nvSpPr>
          <p:spPr bwMode="auto">
            <a:xfrm>
              <a:off x="1044"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36" name="Rectangle 44"/>
            <p:cNvSpPr>
              <a:spLocks noChangeArrowheads="1"/>
            </p:cNvSpPr>
            <p:nvPr/>
          </p:nvSpPr>
          <p:spPr bwMode="auto">
            <a:xfrm>
              <a:off x="1049"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37" name="Rectangle 45"/>
            <p:cNvSpPr>
              <a:spLocks noChangeArrowheads="1"/>
            </p:cNvSpPr>
            <p:nvPr/>
          </p:nvSpPr>
          <p:spPr bwMode="auto">
            <a:xfrm>
              <a:off x="1054"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38" name="Rectangle 46"/>
            <p:cNvSpPr>
              <a:spLocks noChangeArrowheads="1"/>
            </p:cNvSpPr>
            <p:nvPr/>
          </p:nvSpPr>
          <p:spPr bwMode="auto">
            <a:xfrm>
              <a:off x="1060"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39" name="Rectangle 47"/>
            <p:cNvSpPr>
              <a:spLocks noChangeArrowheads="1"/>
            </p:cNvSpPr>
            <p:nvPr/>
          </p:nvSpPr>
          <p:spPr bwMode="auto">
            <a:xfrm>
              <a:off x="1065"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40" name="Rectangle 48"/>
            <p:cNvSpPr>
              <a:spLocks noChangeArrowheads="1"/>
            </p:cNvSpPr>
            <p:nvPr/>
          </p:nvSpPr>
          <p:spPr bwMode="auto">
            <a:xfrm>
              <a:off x="1071"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41" name="Rectangle 49"/>
            <p:cNvSpPr>
              <a:spLocks noChangeArrowheads="1"/>
            </p:cNvSpPr>
            <p:nvPr/>
          </p:nvSpPr>
          <p:spPr bwMode="auto">
            <a:xfrm>
              <a:off x="1076"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42" name="Rectangle 50"/>
            <p:cNvSpPr>
              <a:spLocks noChangeArrowheads="1"/>
            </p:cNvSpPr>
            <p:nvPr/>
          </p:nvSpPr>
          <p:spPr bwMode="auto">
            <a:xfrm>
              <a:off x="1081"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43" name="Rectangle 51"/>
            <p:cNvSpPr>
              <a:spLocks noChangeArrowheads="1"/>
            </p:cNvSpPr>
            <p:nvPr/>
          </p:nvSpPr>
          <p:spPr bwMode="auto">
            <a:xfrm>
              <a:off x="1087"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44" name="Rectangle 52"/>
            <p:cNvSpPr>
              <a:spLocks noChangeArrowheads="1"/>
            </p:cNvSpPr>
            <p:nvPr/>
          </p:nvSpPr>
          <p:spPr bwMode="auto">
            <a:xfrm>
              <a:off x="1092"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45" name="Rectangle 53"/>
            <p:cNvSpPr>
              <a:spLocks noChangeArrowheads="1"/>
            </p:cNvSpPr>
            <p:nvPr/>
          </p:nvSpPr>
          <p:spPr bwMode="auto">
            <a:xfrm>
              <a:off x="1097"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46" name="Rectangle 54"/>
            <p:cNvSpPr>
              <a:spLocks noChangeArrowheads="1"/>
            </p:cNvSpPr>
            <p:nvPr/>
          </p:nvSpPr>
          <p:spPr bwMode="auto">
            <a:xfrm>
              <a:off x="1103"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47" name="Rectangle 55"/>
            <p:cNvSpPr>
              <a:spLocks noChangeArrowheads="1"/>
            </p:cNvSpPr>
            <p:nvPr/>
          </p:nvSpPr>
          <p:spPr bwMode="auto">
            <a:xfrm>
              <a:off x="1108"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48" name="Rectangle 56"/>
            <p:cNvSpPr>
              <a:spLocks noChangeArrowheads="1"/>
            </p:cNvSpPr>
            <p:nvPr/>
          </p:nvSpPr>
          <p:spPr bwMode="auto">
            <a:xfrm>
              <a:off x="1113"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49" name="Rectangle 57"/>
            <p:cNvSpPr>
              <a:spLocks noChangeArrowheads="1"/>
            </p:cNvSpPr>
            <p:nvPr/>
          </p:nvSpPr>
          <p:spPr bwMode="auto">
            <a:xfrm>
              <a:off x="1119"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50" name="Rectangle 58"/>
            <p:cNvSpPr>
              <a:spLocks noChangeArrowheads="1"/>
            </p:cNvSpPr>
            <p:nvPr/>
          </p:nvSpPr>
          <p:spPr bwMode="auto">
            <a:xfrm>
              <a:off x="1124"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51" name="Rectangle 59"/>
            <p:cNvSpPr>
              <a:spLocks noChangeArrowheads="1"/>
            </p:cNvSpPr>
            <p:nvPr/>
          </p:nvSpPr>
          <p:spPr bwMode="auto">
            <a:xfrm>
              <a:off x="1130"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52" name="Rectangle 60"/>
            <p:cNvSpPr>
              <a:spLocks noChangeArrowheads="1"/>
            </p:cNvSpPr>
            <p:nvPr/>
          </p:nvSpPr>
          <p:spPr bwMode="auto">
            <a:xfrm>
              <a:off x="1135"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53" name="Rectangle 61"/>
            <p:cNvSpPr>
              <a:spLocks noChangeArrowheads="1"/>
            </p:cNvSpPr>
            <p:nvPr/>
          </p:nvSpPr>
          <p:spPr bwMode="auto">
            <a:xfrm>
              <a:off x="1140"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54" name="Rectangle 62"/>
            <p:cNvSpPr>
              <a:spLocks noChangeArrowheads="1"/>
            </p:cNvSpPr>
            <p:nvPr/>
          </p:nvSpPr>
          <p:spPr bwMode="auto">
            <a:xfrm>
              <a:off x="1146"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55" name="Rectangle 63"/>
            <p:cNvSpPr>
              <a:spLocks noChangeArrowheads="1"/>
            </p:cNvSpPr>
            <p:nvPr/>
          </p:nvSpPr>
          <p:spPr bwMode="auto">
            <a:xfrm>
              <a:off x="1151"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956" name="Rectangle 64"/>
            <p:cNvSpPr>
              <a:spLocks noChangeArrowheads="1"/>
            </p:cNvSpPr>
            <p:nvPr/>
          </p:nvSpPr>
          <p:spPr bwMode="auto">
            <a:xfrm>
              <a:off x="1156"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grpSp>
      <p:sp>
        <p:nvSpPr>
          <p:cNvPr id="53255" name="Rectangle 65"/>
          <p:cNvSpPr>
            <a:spLocks noChangeArrowheads="1"/>
          </p:cNvSpPr>
          <p:nvPr/>
        </p:nvSpPr>
        <p:spPr bwMode="auto">
          <a:xfrm>
            <a:off x="1333500" y="4367213"/>
            <a:ext cx="511175" cy="503238"/>
          </a:xfrm>
          <a:prstGeom prst="rect">
            <a:avLst/>
          </a:prstGeom>
          <a:noFill/>
          <a:ln w="9525">
            <a:noFill/>
            <a:miter lim="800000"/>
            <a:headEnd/>
            <a:tailEnd/>
          </a:ln>
        </p:spPr>
        <p:txBody>
          <a:bodyPr/>
          <a:lstStyle/>
          <a:p>
            <a:endParaRPr lang="en-GB">
              <a:latin typeface="Frutiger 55 Roman"/>
            </a:endParaRPr>
          </a:p>
        </p:txBody>
      </p:sp>
      <p:grpSp>
        <p:nvGrpSpPr>
          <p:cNvPr id="4" name="Group 66"/>
          <p:cNvGrpSpPr>
            <a:grpSpLocks/>
          </p:cNvGrpSpPr>
          <p:nvPr/>
        </p:nvGrpSpPr>
        <p:grpSpPr bwMode="auto">
          <a:xfrm>
            <a:off x="4203750" y="4367213"/>
            <a:ext cx="509588" cy="503238"/>
            <a:chOff x="2422" y="2595"/>
            <a:chExt cx="321" cy="317"/>
          </a:xfrm>
          <a:solidFill>
            <a:srgbClr val="92D050"/>
          </a:solidFill>
        </p:grpSpPr>
        <p:sp>
          <p:nvSpPr>
            <p:cNvPr id="53837" name="Rectangle 67"/>
            <p:cNvSpPr>
              <a:spLocks noChangeArrowheads="1"/>
            </p:cNvSpPr>
            <p:nvPr/>
          </p:nvSpPr>
          <p:spPr bwMode="auto">
            <a:xfrm>
              <a:off x="2422"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38" name="Rectangle 68"/>
            <p:cNvSpPr>
              <a:spLocks noChangeArrowheads="1"/>
            </p:cNvSpPr>
            <p:nvPr/>
          </p:nvSpPr>
          <p:spPr bwMode="auto">
            <a:xfrm>
              <a:off x="2427"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39" name="Rectangle 69"/>
            <p:cNvSpPr>
              <a:spLocks noChangeArrowheads="1"/>
            </p:cNvSpPr>
            <p:nvPr/>
          </p:nvSpPr>
          <p:spPr bwMode="auto">
            <a:xfrm>
              <a:off x="2432"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40" name="Rectangle 70"/>
            <p:cNvSpPr>
              <a:spLocks noChangeArrowheads="1"/>
            </p:cNvSpPr>
            <p:nvPr/>
          </p:nvSpPr>
          <p:spPr bwMode="auto">
            <a:xfrm>
              <a:off x="2438"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41" name="Rectangle 71"/>
            <p:cNvSpPr>
              <a:spLocks noChangeArrowheads="1"/>
            </p:cNvSpPr>
            <p:nvPr/>
          </p:nvSpPr>
          <p:spPr bwMode="auto">
            <a:xfrm>
              <a:off x="2443"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42" name="Rectangle 72"/>
            <p:cNvSpPr>
              <a:spLocks noChangeArrowheads="1"/>
            </p:cNvSpPr>
            <p:nvPr/>
          </p:nvSpPr>
          <p:spPr bwMode="auto">
            <a:xfrm>
              <a:off x="2449"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43" name="Rectangle 73"/>
            <p:cNvSpPr>
              <a:spLocks noChangeArrowheads="1"/>
            </p:cNvSpPr>
            <p:nvPr/>
          </p:nvSpPr>
          <p:spPr bwMode="auto">
            <a:xfrm>
              <a:off x="2454"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44" name="Rectangle 74"/>
            <p:cNvSpPr>
              <a:spLocks noChangeArrowheads="1"/>
            </p:cNvSpPr>
            <p:nvPr/>
          </p:nvSpPr>
          <p:spPr bwMode="auto">
            <a:xfrm>
              <a:off x="2459"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45" name="Rectangle 75"/>
            <p:cNvSpPr>
              <a:spLocks noChangeArrowheads="1"/>
            </p:cNvSpPr>
            <p:nvPr/>
          </p:nvSpPr>
          <p:spPr bwMode="auto">
            <a:xfrm>
              <a:off x="2465"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46" name="Rectangle 76"/>
            <p:cNvSpPr>
              <a:spLocks noChangeArrowheads="1"/>
            </p:cNvSpPr>
            <p:nvPr/>
          </p:nvSpPr>
          <p:spPr bwMode="auto">
            <a:xfrm>
              <a:off x="2470"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47" name="Rectangle 77"/>
            <p:cNvSpPr>
              <a:spLocks noChangeArrowheads="1"/>
            </p:cNvSpPr>
            <p:nvPr/>
          </p:nvSpPr>
          <p:spPr bwMode="auto">
            <a:xfrm>
              <a:off x="2475"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48" name="Rectangle 78"/>
            <p:cNvSpPr>
              <a:spLocks noChangeArrowheads="1"/>
            </p:cNvSpPr>
            <p:nvPr/>
          </p:nvSpPr>
          <p:spPr bwMode="auto">
            <a:xfrm>
              <a:off x="2481"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49" name="Rectangle 79"/>
            <p:cNvSpPr>
              <a:spLocks noChangeArrowheads="1"/>
            </p:cNvSpPr>
            <p:nvPr/>
          </p:nvSpPr>
          <p:spPr bwMode="auto">
            <a:xfrm>
              <a:off x="2486"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50" name="Rectangle 80"/>
            <p:cNvSpPr>
              <a:spLocks noChangeArrowheads="1"/>
            </p:cNvSpPr>
            <p:nvPr/>
          </p:nvSpPr>
          <p:spPr bwMode="auto">
            <a:xfrm>
              <a:off x="2491"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51" name="Rectangle 81"/>
            <p:cNvSpPr>
              <a:spLocks noChangeArrowheads="1"/>
            </p:cNvSpPr>
            <p:nvPr/>
          </p:nvSpPr>
          <p:spPr bwMode="auto">
            <a:xfrm>
              <a:off x="2497"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52" name="Rectangle 82"/>
            <p:cNvSpPr>
              <a:spLocks noChangeArrowheads="1"/>
            </p:cNvSpPr>
            <p:nvPr/>
          </p:nvSpPr>
          <p:spPr bwMode="auto">
            <a:xfrm>
              <a:off x="2502"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53" name="Rectangle 83"/>
            <p:cNvSpPr>
              <a:spLocks noChangeArrowheads="1"/>
            </p:cNvSpPr>
            <p:nvPr/>
          </p:nvSpPr>
          <p:spPr bwMode="auto">
            <a:xfrm>
              <a:off x="2508"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54" name="Rectangle 84"/>
            <p:cNvSpPr>
              <a:spLocks noChangeArrowheads="1"/>
            </p:cNvSpPr>
            <p:nvPr/>
          </p:nvSpPr>
          <p:spPr bwMode="auto">
            <a:xfrm>
              <a:off x="2513"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55" name="Rectangle 85"/>
            <p:cNvSpPr>
              <a:spLocks noChangeArrowheads="1"/>
            </p:cNvSpPr>
            <p:nvPr/>
          </p:nvSpPr>
          <p:spPr bwMode="auto">
            <a:xfrm>
              <a:off x="2518"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56" name="Rectangle 86"/>
            <p:cNvSpPr>
              <a:spLocks noChangeArrowheads="1"/>
            </p:cNvSpPr>
            <p:nvPr/>
          </p:nvSpPr>
          <p:spPr bwMode="auto">
            <a:xfrm>
              <a:off x="2524"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57" name="Rectangle 87"/>
            <p:cNvSpPr>
              <a:spLocks noChangeArrowheads="1"/>
            </p:cNvSpPr>
            <p:nvPr/>
          </p:nvSpPr>
          <p:spPr bwMode="auto">
            <a:xfrm>
              <a:off x="2529"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58" name="Rectangle 88"/>
            <p:cNvSpPr>
              <a:spLocks noChangeArrowheads="1"/>
            </p:cNvSpPr>
            <p:nvPr/>
          </p:nvSpPr>
          <p:spPr bwMode="auto">
            <a:xfrm>
              <a:off x="2534"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59" name="Rectangle 89"/>
            <p:cNvSpPr>
              <a:spLocks noChangeArrowheads="1"/>
            </p:cNvSpPr>
            <p:nvPr/>
          </p:nvSpPr>
          <p:spPr bwMode="auto">
            <a:xfrm>
              <a:off x="2540"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60" name="Rectangle 90"/>
            <p:cNvSpPr>
              <a:spLocks noChangeArrowheads="1"/>
            </p:cNvSpPr>
            <p:nvPr/>
          </p:nvSpPr>
          <p:spPr bwMode="auto">
            <a:xfrm>
              <a:off x="2545"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61" name="Rectangle 91"/>
            <p:cNvSpPr>
              <a:spLocks noChangeArrowheads="1"/>
            </p:cNvSpPr>
            <p:nvPr/>
          </p:nvSpPr>
          <p:spPr bwMode="auto">
            <a:xfrm>
              <a:off x="2550"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62" name="Rectangle 92"/>
            <p:cNvSpPr>
              <a:spLocks noChangeArrowheads="1"/>
            </p:cNvSpPr>
            <p:nvPr/>
          </p:nvSpPr>
          <p:spPr bwMode="auto">
            <a:xfrm>
              <a:off x="2556"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63" name="Rectangle 93"/>
            <p:cNvSpPr>
              <a:spLocks noChangeArrowheads="1"/>
            </p:cNvSpPr>
            <p:nvPr/>
          </p:nvSpPr>
          <p:spPr bwMode="auto">
            <a:xfrm>
              <a:off x="2561"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64" name="Rectangle 94"/>
            <p:cNvSpPr>
              <a:spLocks noChangeArrowheads="1"/>
            </p:cNvSpPr>
            <p:nvPr/>
          </p:nvSpPr>
          <p:spPr bwMode="auto">
            <a:xfrm>
              <a:off x="2567"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65" name="Rectangle 95"/>
            <p:cNvSpPr>
              <a:spLocks noChangeArrowheads="1"/>
            </p:cNvSpPr>
            <p:nvPr/>
          </p:nvSpPr>
          <p:spPr bwMode="auto">
            <a:xfrm>
              <a:off x="2572"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66" name="Rectangle 96"/>
            <p:cNvSpPr>
              <a:spLocks noChangeArrowheads="1"/>
            </p:cNvSpPr>
            <p:nvPr/>
          </p:nvSpPr>
          <p:spPr bwMode="auto">
            <a:xfrm>
              <a:off x="2577"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67" name="Rectangle 97"/>
            <p:cNvSpPr>
              <a:spLocks noChangeArrowheads="1"/>
            </p:cNvSpPr>
            <p:nvPr/>
          </p:nvSpPr>
          <p:spPr bwMode="auto">
            <a:xfrm>
              <a:off x="2583"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68" name="Rectangle 98"/>
            <p:cNvSpPr>
              <a:spLocks noChangeArrowheads="1"/>
            </p:cNvSpPr>
            <p:nvPr/>
          </p:nvSpPr>
          <p:spPr bwMode="auto">
            <a:xfrm>
              <a:off x="2588"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69" name="Rectangle 99"/>
            <p:cNvSpPr>
              <a:spLocks noChangeArrowheads="1"/>
            </p:cNvSpPr>
            <p:nvPr/>
          </p:nvSpPr>
          <p:spPr bwMode="auto">
            <a:xfrm>
              <a:off x="2593"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70" name="Rectangle 100"/>
            <p:cNvSpPr>
              <a:spLocks noChangeArrowheads="1"/>
            </p:cNvSpPr>
            <p:nvPr/>
          </p:nvSpPr>
          <p:spPr bwMode="auto">
            <a:xfrm>
              <a:off x="2599"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71" name="Rectangle 101"/>
            <p:cNvSpPr>
              <a:spLocks noChangeArrowheads="1"/>
            </p:cNvSpPr>
            <p:nvPr/>
          </p:nvSpPr>
          <p:spPr bwMode="auto">
            <a:xfrm>
              <a:off x="2604"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72" name="Rectangle 102"/>
            <p:cNvSpPr>
              <a:spLocks noChangeArrowheads="1"/>
            </p:cNvSpPr>
            <p:nvPr/>
          </p:nvSpPr>
          <p:spPr bwMode="auto">
            <a:xfrm>
              <a:off x="2609"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73" name="Rectangle 103"/>
            <p:cNvSpPr>
              <a:spLocks noChangeArrowheads="1"/>
            </p:cNvSpPr>
            <p:nvPr/>
          </p:nvSpPr>
          <p:spPr bwMode="auto">
            <a:xfrm>
              <a:off x="2615"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74" name="Rectangle 104"/>
            <p:cNvSpPr>
              <a:spLocks noChangeArrowheads="1"/>
            </p:cNvSpPr>
            <p:nvPr/>
          </p:nvSpPr>
          <p:spPr bwMode="auto">
            <a:xfrm>
              <a:off x="2620"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75" name="Rectangle 105"/>
            <p:cNvSpPr>
              <a:spLocks noChangeArrowheads="1"/>
            </p:cNvSpPr>
            <p:nvPr/>
          </p:nvSpPr>
          <p:spPr bwMode="auto">
            <a:xfrm>
              <a:off x="2625"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76" name="Rectangle 106"/>
            <p:cNvSpPr>
              <a:spLocks noChangeArrowheads="1"/>
            </p:cNvSpPr>
            <p:nvPr/>
          </p:nvSpPr>
          <p:spPr bwMode="auto">
            <a:xfrm>
              <a:off x="2631"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77" name="Rectangle 107"/>
            <p:cNvSpPr>
              <a:spLocks noChangeArrowheads="1"/>
            </p:cNvSpPr>
            <p:nvPr/>
          </p:nvSpPr>
          <p:spPr bwMode="auto">
            <a:xfrm>
              <a:off x="2636"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78" name="Rectangle 108"/>
            <p:cNvSpPr>
              <a:spLocks noChangeArrowheads="1"/>
            </p:cNvSpPr>
            <p:nvPr/>
          </p:nvSpPr>
          <p:spPr bwMode="auto">
            <a:xfrm>
              <a:off x="2642"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79" name="Rectangle 109"/>
            <p:cNvSpPr>
              <a:spLocks noChangeArrowheads="1"/>
            </p:cNvSpPr>
            <p:nvPr/>
          </p:nvSpPr>
          <p:spPr bwMode="auto">
            <a:xfrm>
              <a:off x="2647"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80" name="Rectangle 110"/>
            <p:cNvSpPr>
              <a:spLocks noChangeArrowheads="1"/>
            </p:cNvSpPr>
            <p:nvPr/>
          </p:nvSpPr>
          <p:spPr bwMode="auto">
            <a:xfrm>
              <a:off x="2652"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81" name="Rectangle 111"/>
            <p:cNvSpPr>
              <a:spLocks noChangeArrowheads="1"/>
            </p:cNvSpPr>
            <p:nvPr/>
          </p:nvSpPr>
          <p:spPr bwMode="auto">
            <a:xfrm>
              <a:off x="2658"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82" name="Rectangle 112"/>
            <p:cNvSpPr>
              <a:spLocks noChangeArrowheads="1"/>
            </p:cNvSpPr>
            <p:nvPr/>
          </p:nvSpPr>
          <p:spPr bwMode="auto">
            <a:xfrm>
              <a:off x="2663"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83" name="Rectangle 113"/>
            <p:cNvSpPr>
              <a:spLocks noChangeArrowheads="1"/>
            </p:cNvSpPr>
            <p:nvPr/>
          </p:nvSpPr>
          <p:spPr bwMode="auto">
            <a:xfrm>
              <a:off x="2668"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84" name="Rectangle 114"/>
            <p:cNvSpPr>
              <a:spLocks noChangeArrowheads="1"/>
            </p:cNvSpPr>
            <p:nvPr/>
          </p:nvSpPr>
          <p:spPr bwMode="auto">
            <a:xfrm>
              <a:off x="2674"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85" name="Rectangle 115"/>
            <p:cNvSpPr>
              <a:spLocks noChangeArrowheads="1"/>
            </p:cNvSpPr>
            <p:nvPr/>
          </p:nvSpPr>
          <p:spPr bwMode="auto">
            <a:xfrm>
              <a:off x="2679"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86" name="Rectangle 116"/>
            <p:cNvSpPr>
              <a:spLocks noChangeArrowheads="1"/>
            </p:cNvSpPr>
            <p:nvPr/>
          </p:nvSpPr>
          <p:spPr bwMode="auto">
            <a:xfrm>
              <a:off x="2684"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87" name="Rectangle 117"/>
            <p:cNvSpPr>
              <a:spLocks noChangeArrowheads="1"/>
            </p:cNvSpPr>
            <p:nvPr/>
          </p:nvSpPr>
          <p:spPr bwMode="auto">
            <a:xfrm>
              <a:off x="2690"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88" name="Rectangle 118"/>
            <p:cNvSpPr>
              <a:spLocks noChangeArrowheads="1"/>
            </p:cNvSpPr>
            <p:nvPr/>
          </p:nvSpPr>
          <p:spPr bwMode="auto">
            <a:xfrm>
              <a:off x="2695"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89" name="Rectangle 119"/>
            <p:cNvSpPr>
              <a:spLocks noChangeArrowheads="1"/>
            </p:cNvSpPr>
            <p:nvPr/>
          </p:nvSpPr>
          <p:spPr bwMode="auto">
            <a:xfrm>
              <a:off x="2701"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90" name="Rectangle 120"/>
            <p:cNvSpPr>
              <a:spLocks noChangeArrowheads="1"/>
            </p:cNvSpPr>
            <p:nvPr/>
          </p:nvSpPr>
          <p:spPr bwMode="auto">
            <a:xfrm>
              <a:off x="2706"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91" name="Rectangle 121"/>
            <p:cNvSpPr>
              <a:spLocks noChangeArrowheads="1"/>
            </p:cNvSpPr>
            <p:nvPr/>
          </p:nvSpPr>
          <p:spPr bwMode="auto">
            <a:xfrm>
              <a:off x="2711"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92" name="Rectangle 122"/>
            <p:cNvSpPr>
              <a:spLocks noChangeArrowheads="1"/>
            </p:cNvSpPr>
            <p:nvPr/>
          </p:nvSpPr>
          <p:spPr bwMode="auto">
            <a:xfrm>
              <a:off x="2717"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93" name="Rectangle 123"/>
            <p:cNvSpPr>
              <a:spLocks noChangeArrowheads="1"/>
            </p:cNvSpPr>
            <p:nvPr/>
          </p:nvSpPr>
          <p:spPr bwMode="auto">
            <a:xfrm>
              <a:off x="2722"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94" name="Rectangle 124"/>
            <p:cNvSpPr>
              <a:spLocks noChangeArrowheads="1"/>
            </p:cNvSpPr>
            <p:nvPr/>
          </p:nvSpPr>
          <p:spPr bwMode="auto">
            <a:xfrm>
              <a:off x="2727"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95" name="Rectangle 125"/>
            <p:cNvSpPr>
              <a:spLocks noChangeArrowheads="1"/>
            </p:cNvSpPr>
            <p:nvPr/>
          </p:nvSpPr>
          <p:spPr bwMode="auto">
            <a:xfrm>
              <a:off x="2733"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96" name="Rectangle 126"/>
            <p:cNvSpPr>
              <a:spLocks noChangeArrowheads="1"/>
            </p:cNvSpPr>
            <p:nvPr/>
          </p:nvSpPr>
          <p:spPr bwMode="auto">
            <a:xfrm>
              <a:off x="2738"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grpSp>
      <p:sp>
        <p:nvSpPr>
          <p:cNvPr id="53257" name="Rectangle 127"/>
          <p:cNvSpPr>
            <a:spLocks noChangeArrowheads="1"/>
          </p:cNvSpPr>
          <p:nvPr/>
        </p:nvSpPr>
        <p:spPr bwMode="auto">
          <a:xfrm>
            <a:off x="3844925" y="4367213"/>
            <a:ext cx="509588" cy="503238"/>
          </a:xfrm>
          <a:prstGeom prst="rect">
            <a:avLst/>
          </a:prstGeom>
          <a:noFill/>
          <a:ln w="9525">
            <a:noFill/>
            <a:miter lim="800000"/>
            <a:headEnd/>
            <a:tailEnd/>
          </a:ln>
        </p:spPr>
        <p:txBody>
          <a:bodyPr/>
          <a:lstStyle/>
          <a:p>
            <a:endParaRPr lang="en-GB">
              <a:latin typeface="Frutiger 55 Roman"/>
            </a:endParaRPr>
          </a:p>
        </p:txBody>
      </p:sp>
      <p:grpSp>
        <p:nvGrpSpPr>
          <p:cNvPr id="5" name="Group 128"/>
          <p:cNvGrpSpPr>
            <a:grpSpLocks/>
          </p:cNvGrpSpPr>
          <p:nvPr/>
        </p:nvGrpSpPr>
        <p:grpSpPr bwMode="auto">
          <a:xfrm>
            <a:off x="6563113" y="4367213"/>
            <a:ext cx="511175" cy="503238"/>
            <a:chOff x="4003" y="2595"/>
            <a:chExt cx="322" cy="317"/>
          </a:xfrm>
          <a:solidFill>
            <a:srgbClr val="92D050"/>
          </a:solidFill>
        </p:grpSpPr>
        <p:sp>
          <p:nvSpPr>
            <p:cNvPr id="53777" name="Rectangle 129"/>
            <p:cNvSpPr>
              <a:spLocks noChangeArrowheads="1"/>
            </p:cNvSpPr>
            <p:nvPr/>
          </p:nvSpPr>
          <p:spPr bwMode="auto">
            <a:xfrm>
              <a:off x="4003"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78" name="Rectangle 130"/>
            <p:cNvSpPr>
              <a:spLocks noChangeArrowheads="1"/>
            </p:cNvSpPr>
            <p:nvPr/>
          </p:nvSpPr>
          <p:spPr bwMode="auto">
            <a:xfrm>
              <a:off x="4009"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79" name="Rectangle 131"/>
            <p:cNvSpPr>
              <a:spLocks noChangeArrowheads="1"/>
            </p:cNvSpPr>
            <p:nvPr/>
          </p:nvSpPr>
          <p:spPr bwMode="auto">
            <a:xfrm>
              <a:off x="4014"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80" name="Rectangle 132"/>
            <p:cNvSpPr>
              <a:spLocks noChangeArrowheads="1"/>
            </p:cNvSpPr>
            <p:nvPr/>
          </p:nvSpPr>
          <p:spPr bwMode="auto">
            <a:xfrm>
              <a:off x="4020"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81" name="Rectangle 133"/>
            <p:cNvSpPr>
              <a:spLocks noChangeArrowheads="1"/>
            </p:cNvSpPr>
            <p:nvPr/>
          </p:nvSpPr>
          <p:spPr bwMode="auto">
            <a:xfrm>
              <a:off x="4025"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82" name="Rectangle 134"/>
            <p:cNvSpPr>
              <a:spLocks noChangeArrowheads="1"/>
            </p:cNvSpPr>
            <p:nvPr/>
          </p:nvSpPr>
          <p:spPr bwMode="auto">
            <a:xfrm>
              <a:off x="4030"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83" name="Rectangle 135"/>
            <p:cNvSpPr>
              <a:spLocks noChangeArrowheads="1"/>
            </p:cNvSpPr>
            <p:nvPr/>
          </p:nvSpPr>
          <p:spPr bwMode="auto">
            <a:xfrm>
              <a:off x="4036"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84" name="Rectangle 136"/>
            <p:cNvSpPr>
              <a:spLocks noChangeArrowheads="1"/>
            </p:cNvSpPr>
            <p:nvPr/>
          </p:nvSpPr>
          <p:spPr bwMode="auto">
            <a:xfrm>
              <a:off x="4041"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85" name="Rectangle 137"/>
            <p:cNvSpPr>
              <a:spLocks noChangeArrowheads="1"/>
            </p:cNvSpPr>
            <p:nvPr/>
          </p:nvSpPr>
          <p:spPr bwMode="auto">
            <a:xfrm>
              <a:off x="4046"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86" name="Rectangle 138"/>
            <p:cNvSpPr>
              <a:spLocks noChangeArrowheads="1"/>
            </p:cNvSpPr>
            <p:nvPr/>
          </p:nvSpPr>
          <p:spPr bwMode="auto">
            <a:xfrm>
              <a:off x="4052"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87" name="Rectangle 139"/>
            <p:cNvSpPr>
              <a:spLocks noChangeArrowheads="1"/>
            </p:cNvSpPr>
            <p:nvPr/>
          </p:nvSpPr>
          <p:spPr bwMode="auto">
            <a:xfrm>
              <a:off x="4057"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88" name="Rectangle 140"/>
            <p:cNvSpPr>
              <a:spLocks noChangeArrowheads="1"/>
            </p:cNvSpPr>
            <p:nvPr/>
          </p:nvSpPr>
          <p:spPr bwMode="auto">
            <a:xfrm>
              <a:off x="4062"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89" name="Rectangle 141"/>
            <p:cNvSpPr>
              <a:spLocks noChangeArrowheads="1"/>
            </p:cNvSpPr>
            <p:nvPr/>
          </p:nvSpPr>
          <p:spPr bwMode="auto">
            <a:xfrm>
              <a:off x="4068"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90" name="Rectangle 142"/>
            <p:cNvSpPr>
              <a:spLocks noChangeArrowheads="1"/>
            </p:cNvSpPr>
            <p:nvPr/>
          </p:nvSpPr>
          <p:spPr bwMode="auto">
            <a:xfrm>
              <a:off x="4073"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91" name="Rectangle 143"/>
            <p:cNvSpPr>
              <a:spLocks noChangeArrowheads="1"/>
            </p:cNvSpPr>
            <p:nvPr/>
          </p:nvSpPr>
          <p:spPr bwMode="auto">
            <a:xfrm>
              <a:off x="4079"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92" name="Rectangle 144"/>
            <p:cNvSpPr>
              <a:spLocks noChangeArrowheads="1"/>
            </p:cNvSpPr>
            <p:nvPr/>
          </p:nvSpPr>
          <p:spPr bwMode="auto">
            <a:xfrm>
              <a:off x="4084"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93" name="Rectangle 145"/>
            <p:cNvSpPr>
              <a:spLocks noChangeArrowheads="1"/>
            </p:cNvSpPr>
            <p:nvPr/>
          </p:nvSpPr>
          <p:spPr bwMode="auto">
            <a:xfrm>
              <a:off x="4089"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94" name="Rectangle 146"/>
            <p:cNvSpPr>
              <a:spLocks noChangeArrowheads="1"/>
            </p:cNvSpPr>
            <p:nvPr/>
          </p:nvSpPr>
          <p:spPr bwMode="auto">
            <a:xfrm>
              <a:off x="4095"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95" name="Rectangle 147"/>
            <p:cNvSpPr>
              <a:spLocks noChangeArrowheads="1"/>
            </p:cNvSpPr>
            <p:nvPr/>
          </p:nvSpPr>
          <p:spPr bwMode="auto">
            <a:xfrm>
              <a:off x="4100"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96" name="Rectangle 148"/>
            <p:cNvSpPr>
              <a:spLocks noChangeArrowheads="1"/>
            </p:cNvSpPr>
            <p:nvPr/>
          </p:nvSpPr>
          <p:spPr bwMode="auto">
            <a:xfrm>
              <a:off x="4105"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97" name="Rectangle 149"/>
            <p:cNvSpPr>
              <a:spLocks noChangeArrowheads="1"/>
            </p:cNvSpPr>
            <p:nvPr/>
          </p:nvSpPr>
          <p:spPr bwMode="auto">
            <a:xfrm>
              <a:off x="4111"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98" name="Rectangle 150"/>
            <p:cNvSpPr>
              <a:spLocks noChangeArrowheads="1"/>
            </p:cNvSpPr>
            <p:nvPr/>
          </p:nvSpPr>
          <p:spPr bwMode="auto">
            <a:xfrm>
              <a:off x="4116"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799" name="Rectangle 151"/>
            <p:cNvSpPr>
              <a:spLocks noChangeArrowheads="1"/>
            </p:cNvSpPr>
            <p:nvPr/>
          </p:nvSpPr>
          <p:spPr bwMode="auto">
            <a:xfrm>
              <a:off x="4121"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00" name="Rectangle 152"/>
            <p:cNvSpPr>
              <a:spLocks noChangeArrowheads="1"/>
            </p:cNvSpPr>
            <p:nvPr/>
          </p:nvSpPr>
          <p:spPr bwMode="auto">
            <a:xfrm>
              <a:off x="4127"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01" name="Rectangle 153"/>
            <p:cNvSpPr>
              <a:spLocks noChangeArrowheads="1"/>
            </p:cNvSpPr>
            <p:nvPr/>
          </p:nvSpPr>
          <p:spPr bwMode="auto">
            <a:xfrm>
              <a:off x="4132"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02" name="Rectangle 154"/>
            <p:cNvSpPr>
              <a:spLocks noChangeArrowheads="1"/>
            </p:cNvSpPr>
            <p:nvPr/>
          </p:nvSpPr>
          <p:spPr bwMode="auto">
            <a:xfrm>
              <a:off x="4138"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03" name="Rectangle 155"/>
            <p:cNvSpPr>
              <a:spLocks noChangeArrowheads="1"/>
            </p:cNvSpPr>
            <p:nvPr/>
          </p:nvSpPr>
          <p:spPr bwMode="auto">
            <a:xfrm>
              <a:off x="4143"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04" name="Rectangle 156"/>
            <p:cNvSpPr>
              <a:spLocks noChangeArrowheads="1"/>
            </p:cNvSpPr>
            <p:nvPr/>
          </p:nvSpPr>
          <p:spPr bwMode="auto">
            <a:xfrm>
              <a:off x="4148"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05" name="Rectangle 157"/>
            <p:cNvSpPr>
              <a:spLocks noChangeArrowheads="1"/>
            </p:cNvSpPr>
            <p:nvPr/>
          </p:nvSpPr>
          <p:spPr bwMode="auto">
            <a:xfrm>
              <a:off x="4154"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06" name="Rectangle 158"/>
            <p:cNvSpPr>
              <a:spLocks noChangeArrowheads="1"/>
            </p:cNvSpPr>
            <p:nvPr/>
          </p:nvSpPr>
          <p:spPr bwMode="auto">
            <a:xfrm>
              <a:off x="4159"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07" name="Rectangle 159"/>
            <p:cNvSpPr>
              <a:spLocks noChangeArrowheads="1"/>
            </p:cNvSpPr>
            <p:nvPr/>
          </p:nvSpPr>
          <p:spPr bwMode="auto">
            <a:xfrm>
              <a:off x="4164"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08" name="Rectangle 160"/>
            <p:cNvSpPr>
              <a:spLocks noChangeArrowheads="1"/>
            </p:cNvSpPr>
            <p:nvPr/>
          </p:nvSpPr>
          <p:spPr bwMode="auto">
            <a:xfrm>
              <a:off x="4170"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09" name="Rectangle 161"/>
            <p:cNvSpPr>
              <a:spLocks noChangeArrowheads="1"/>
            </p:cNvSpPr>
            <p:nvPr/>
          </p:nvSpPr>
          <p:spPr bwMode="auto">
            <a:xfrm>
              <a:off x="4175"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10" name="Rectangle 162"/>
            <p:cNvSpPr>
              <a:spLocks noChangeArrowheads="1"/>
            </p:cNvSpPr>
            <p:nvPr/>
          </p:nvSpPr>
          <p:spPr bwMode="auto">
            <a:xfrm>
              <a:off x="4180"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11" name="Rectangle 163"/>
            <p:cNvSpPr>
              <a:spLocks noChangeArrowheads="1"/>
            </p:cNvSpPr>
            <p:nvPr/>
          </p:nvSpPr>
          <p:spPr bwMode="auto">
            <a:xfrm>
              <a:off x="4186"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12" name="Rectangle 164"/>
            <p:cNvSpPr>
              <a:spLocks noChangeArrowheads="1"/>
            </p:cNvSpPr>
            <p:nvPr/>
          </p:nvSpPr>
          <p:spPr bwMode="auto">
            <a:xfrm>
              <a:off x="4191"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13" name="Rectangle 165"/>
            <p:cNvSpPr>
              <a:spLocks noChangeArrowheads="1"/>
            </p:cNvSpPr>
            <p:nvPr/>
          </p:nvSpPr>
          <p:spPr bwMode="auto">
            <a:xfrm>
              <a:off x="4197"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14" name="Rectangle 166"/>
            <p:cNvSpPr>
              <a:spLocks noChangeArrowheads="1"/>
            </p:cNvSpPr>
            <p:nvPr/>
          </p:nvSpPr>
          <p:spPr bwMode="auto">
            <a:xfrm>
              <a:off x="4202"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15" name="Rectangle 167"/>
            <p:cNvSpPr>
              <a:spLocks noChangeArrowheads="1"/>
            </p:cNvSpPr>
            <p:nvPr/>
          </p:nvSpPr>
          <p:spPr bwMode="auto">
            <a:xfrm>
              <a:off x="4207"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16" name="Rectangle 168"/>
            <p:cNvSpPr>
              <a:spLocks noChangeArrowheads="1"/>
            </p:cNvSpPr>
            <p:nvPr/>
          </p:nvSpPr>
          <p:spPr bwMode="auto">
            <a:xfrm>
              <a:off x="4213"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17" name="Rectangle 169"/>
            <p:cNvSpPr>
              <a:spLocks noChangeArrowheads="1"/>
            </p:cNvSpPr>
            <p:nvPr/>
          </p:nvSpPr>
          <p:spPr bwMode="auto">
            <a:xfrm>
              <a:off x="4218"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18" name="Rectangle 170"/>
            <p:cNvSpPr>
              <a:spLocks noChangeArrowheads="1"/>
            </p:cNvSpPr>
            <p:nvPr/>
          </p:nvSpPr>
          <p:spPr bwMode="auto">
            <a:xfrm>
              <a:off x="4223"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19" name="Rectangle 171"/>
            <p:cNvSpPr>
              <a:spLocks noChangeArrowheads="1"/>
            </p:cNvSpPr>
            <p:nvPr/>
          </p:nvSpPr>
          <p:spPr bwMode="auto">
            <a:xfrm>
              <a:off x="4229"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20" name="Rectangle 172"/>
            <p:cNvSpPr>
              <a:spLocks noChangeArrowheads="1"/>
            </p:cNvSpPr>
            <p:nvPr/>
          </p:nvSpPr>
          <p:spPr bwMode="auto">
            <a:xfrm>
              <a:off x="4234"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21" name="Rectangle 173"/>
            <p:cNvSpPr>
              <a:spLocks noChangeArrowheads="1"/>
            </p:cNvSpPr>
            <p:nvPr/>
          </p:nvSpPr>
          <p:spPr bwMode="auto">
            <a:xfrm>
              <a:off x="4239"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22" name="Rectangle 174"/>
            <p:cNvSpPr>
              <a:spLocks noChangeArrowheads="1"/>
            </p:cNvSpPr>
            <p:nvPr/>
          </p:nvSpPr>
          <p:spPr bwMode="auto">
            <a:xfrm>
              <a:off x="4245"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23" name="Rectangle 175"/>
            <p:cNvSpPr>
              <a:spLocks noChangeArrowheads="1"/>
            </p:cNvSpPr>
            <p:nvPr/>
          </p:nvSpPr>
          <p:spPr bwMode="auto">
            <a:xfrm>
              <a:off x="4250"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24" name="Rectangle 176"/>
            <p:cNvSpPr>
              <a:spLocks noChangeArrowheads="1"/>
            </p:cNvSpPr>
            <p:nvPr/>
          </p:nvSpPr>
          <p:spPr bwMode="auto">
            <a:xfrm>
              <a:off x="4255"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25" name="Rectangle 177"/>
            <p:cNvSpPr>
              <a:spLocks noChangeArrowheads="1"/>
            </p:cNvSpPr>
            <p:nvPr/>
          </p:nvSpPr>
          <p:spPr bwMode="auto">
            <a:xfrm>
              <a:off x="4261"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26" name="Rectangle 178"/>
            <p:cNvSpPr>
              <a:spLocks noChangeArrowheads="1"/>
            </p:cNvSpPr>
            <p:nvPr/>
          </p:nvSpPr>
          <p:spPr bwMode="auto">
            <a:xfrm>
              <a:off x="4266"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27" name="Rectangle 179"/>
            <p:cNvSpPr>
              <a:spLocks noChangeArrowheads="1"/>
            </p:cNvSpPr>
            <p:nvPr/>
          </p:nvSpPr>
          <p:spPr bwMode="auto">
            <a:xfrm>
              <a:off x="4272"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28" name="Rectangle 180"/>
            <p:cNvSpPr>
              <a:spLocks noChangeArrowheads="1"/>
            </p:cNvSpPr>
            <p:nvPr/>
          </p:nvSpPr>
          <p:spPr bwMode="auto">
            <a:xfrm>
              <a:off x="4277"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29" name="Rectangle 181"/>
            <p:cNvSpPr>
              <a:spLocks noChangeArrowheads="1"/>
            </p:cNvSpPr>
            <p:nvPr/>
          </p:nvSpPr>
          <p:spPr bwMode="auto">
            <a:xfrm>
              <a:off x="4282"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30" name="Rectangle 182"/>
            <p:cNvSpPr>
              <a:spLocks noChangeArrowheads="1"/>
            </p:cNvSpPr>
            <p:nvPr/>
          </p:nvSpPr>
          <p:spPr bwMode="auto">
            <a:xfrm>
              <a:off x="4288"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31" name="Rectangle 183"/>
            <p:cNvSpPr>
              <a:spLocks noChangeArrowheads="1"/>
            </p:cNvSpPr>
            <p:nvPr/>
          </p:nvSpPr>
          <p:spPr bwMode="auto">
            <a:xfrm>
              <a:off x="4293"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32" name="Rectangle 184"/>
            <p:cNvSpPr>
              <a:spLocks noChangeArrowheads="1"/>
            </p:cNvSpPr>
            <p:nvPr/>
          </p:nvSpPr>
          <p:spPr bwMode="auto">
            <a:xfrm>
              <a:off x="4298"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33" name="Rectangle 185"/>
            <p:cNvSpPr>
              <a:spLocks noChangeArrowheads="1"/>
            </p:cNvSpPr>
            <p:nvPr/>
          </p:nvSpPr>
          <p:spPr bwMode="auto">
            <a:xfrm>
              <a:off x="4304"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34" name="Rectangle 186"/>
            <p:cNvSpPr>
              <a:spLocks noChangeArrowheads="1"/>
            </p:cNvSpPr>
            <p:nvPr/>
          </p:nvSpPr>
          <p:spPr bwMode="auto">
            <a:xfrm>
              <a:off x="4309"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35" name="Rectangle 187"/>
            <p:cNvSpPr>
              <a:spLocks noChangeArrowheads="1"/>
            </p:cNvSpPr>
            <p:nvPr/>
          </p:nvSpPr>
          <p:spPr bwMode="auto">
            <a:xfrm>
              <a:off x="4314" y="2595"/>
              <a:ext cx="6" cy="317"/>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836" name="Rectangle 188"/>
            <p:cNvSpPr>
              <a:spLocks noChangeArrowheads="1"/>
            </p:cNvSpPr>
            <p:nvPr/>
          </p:nvSpPr>
          <p:spPr bwMode="auto">
            <a:xfrm>
              <a:off x="4320" y="2595"/>
              <a:ext cx="5" cy="317"/>
            </a:xfrm>
            <a:prstGeom prst="rect">
              <a:avLst/>
            </a:prstGeom>
            <a:grpFill/>
            <a:ln w="9525">
              <a:solidFill>
                <a:srgbClr val="92D050"/>
              </a:solidFill>
              <a:miter lim="800000"/>
              <a:headEnd/>
              <a:tailEnd/>
            </a:ln>
          </p:spPr>
          <p:txBody>
            <a:bodyPr/>
            <a:lstStyle/>
            <a:p>
              <a:endParaRPr lang="en-GB">
                <a:latin typeface="Frutiger 55 Roman"/>
              </a:endParaRPr>
            </a:p>
          </p:txBody>
        </p:sp>
      </p:grpSp>
      <p:sp>
        <p:nvSpPr>
          <p:cNvPr id="53259" name="Rectangle 189"/>
          <p:cNvSpPr>
            <a:spLocks noChangeArrowheads="1"/>
          </p:cNvSpPr>
          <p:nvPr/>
        </p:nvSpPr>
        <p:spPr bwMode="auto">
          <a:xfrm>
            <a:off x="6354763" y="4367213"/>
            <a:ext cx="511175" cy="503238"/>
          </a:xfrm>
          <a:prstGeom prst="rect">
            <a:avLst/>
          </a:prstGeom>
          <a:noFill/>
          <a:ln w="9525">
            <a:noFill/>
            <a:miter lim="800000"/>
            <a:headEnd/>
            <a:tailEnd/>
          </a:ln>
        </p:spPr>
        <p:txBody>
          <a:bodyPr/>
          <a:lstStyle/>
          <a:p>
            <a:endParaRPr lang="en-GB">
              <a:latin typeface="Frutiger 55 Roman"/>
            </a:endParaRPr>
          </a:p>
        </p:txBody>
      </p:sp>
      <p:grpSp>
        <p:nvGrpSpPr>
          <p:cNvPr id="6" name="Group 190"/>
          <p:cNvGrpSpPr>
            <a:grpSpLocks/>
          </p:cNvGrpSpPr>
          <p:nvPr/>
        </p:nvGrpSpPr>
        <p:grpSpPr bwMode="auto">
          <a:xfrm>
            <a:off x="2099325" y="3927475"/>
            <a:ext cx="519113" cy="942975"/>
            <a:chOff x="1162" y="2318"/>
            <a:chExt cx="327" cy="594"/>
          </a:xfrm>
          <a:solidFill>
            <a:srgbClr val="0094D8"/>
          </a:solidFill>
        </p:grpSpPr>
        <p:sp>
          <p:nvSpPr>
            <p:cNvPr id="53716" name="Rectangle 191"/>
            <p:cNvSpPr>
              <a:spLocks noChangeArrowheads="1"/>
            </p:cNvSpPr>
            <p:nvPr/>
          </p:nvSpPr>
          <p:spPr bwMode="auto">
            <a:xfrm>
              <a:off x="1162"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17" name="Rectangle 192"/>
            <p:cNvSpPr>
              <a:spLocks noChangeArrowheads="1"/>
            </p:cNvSpPr>
            <p:nvPr/>
          </p:nvSpPr>
          <p:spPr bwMode="auto">
            <a:xfrm>
              <a:off x="1167"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18" name="Rectangle 193"/>
            <p:cNvSpPr>
              <a:spLocks noChangeArrowheads="1"/>
            </p:cNvSpPr>
            <p:nvPr/>
          </p:nvSpPr>
          <p:spPr bwMode="auto">
            <a:xfrm>
              <a:off x="1172"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19" name="Rectangle 194"/>
            <p:cNvSpPr>
              <a:spLocks noChangeArrowheads="1"/>
            </p:cNvSpPr>
            <p:nvPr/>
          </p:nvSpPr>
          <p:spPr bwMode="auto">
            <a:xfrm>
              <a:off x="1178"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20" name="Rectangle 195"/>
            <p:cNvSpPr>
              <a:spLocks noChangeArrowheads="1"/>
            </p:cNvSpPr>
            <p:nvPr/>
          </p:nvSpPr>
          <p:spPr bwMode="auto">
            <a:xfrm>
              <a:off x="1183"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21" name="Rectangle 196"/>
            <p:cNvSpPr>
              <a:spLocks noChangeArrowheads="1"/>
            </p:cNvSpPr>
            <p:nvPr/>
          </p:nvSpPr>
          <p:spPr bwMode="auto">
            <a:xfrm>
              <a:off x="1189"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22" name="Rectangle 197"/>
            <p:cNvSpPr>
              <a:spLocks noChangeArrowheads="1"/>
            </p:cNvSpPr>
            <p:nvPr/>
          </p:nvSpPr>
          <p:spPr bwMode="auto">
            <a:xfrm>
              <a:off x="1194"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23" name="Rectangle 198"/>
            <p:cNvSpPr>
              <a:spLocks noChangeArrowheads="1"/>
            </p:cNvSpPr>
            <p:nvPr/>
          </p:nvSpPr>
          <p:spPr bwMode="auto">
            <a:xfrm>
              <a:off x="1199"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24" name="Rectangle 199"/>
            <p:cNvSpPr>
              <a:spLocks noChangeArrowheads="1"/>
            </p:cNvSpPr>
            <p:nvPr/>
          </p:nvSpPr>
          <p:spPr bwMode="auto">
            <a:xfrm>
              <a:off x="1205"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25" name="Rectangle 200"/>
            <p:cNvSpPr>
              <a:spLocks noChangeArrowheads="1"/>
            </p:cNvSpPr>
            <p:nvPr/>
          </p:nvSpPr>
          <p:spPr bwMode="auto">
            <a:xfrm>
              <a:off x="1210"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26" name="Rectangle 201"/>
            <p:cNvSpPr>
              <a:spLocks noChangeArrowheads="1"/>
            </p:cNvSpPr>
            <p:nvPr/>
          </p:nvSpPr>
          <p:spPr bwMode="auto">
            <a:xfrm>
              <a:off x="1215"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27" name="Rectangle 202"/>
            <p:cNvSpPr>
              <a:spLocks noChangeArrowheads="1"/>
            </p:cNvSpPr>
            <p:nvPr/>
          </p:nvSpPr>
          <p:spPr bwMode="auto">
            <a:xfrm>
              <a:off x="1221"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28" name="Rectangle 203"/>
            <p:cNvSpPr>
              <a:spLocks noChangeArrowheads="1"/>
            </p:cNvSpPr>
            <p:nvPr/>
          </p:nvSpPr>
          <p:spPr bwMode="auto">
            <a:xfrm>
              <a:off x="1226"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29" name="Rectangle 204"/>
            <p:cNvSpPr>
              <a:spLocks noChangeArrowheads="1"/>
            </p:cNvSpPr>
            <p:nvPr/>
          </p:nvSpPr>
          <p:spPr bwMode="auto">
            <a:xfrm>
              <a:off x="1231"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30" name="Rectangle 205"/>
            <p:cNvSpPr>
              <a:spLocks noChangeArrowheads="1"/>
            </p:cNvSpPr>
            <p:nvPr/>
          </p:nvSpPr>
          <p:spPr bwMode="auto">
            <a:xfrm>
              <a:off x="1237"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31" name="Rectangle 206"/>
            <p:cNvSpPr>
              <a:spLocks noChangeArrowheads="1"/>
            </p:cNvSpPr>
            <p:nvPr/>
          </p:nvSpPr>
          <p:spPr bwMode="auto">
            <a:xfrm>
              <a:off x="1242"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32" name="Rectangle 207"/>
            <p:cNvSpPr>
              <a:spLocks noChangeArrowheads="1"/>
            </p:cNvSpPr>
            <p:nvPr/>
          </p:nvSpPr>
          <p:spPr bwMode="auto">
            <a:xfrm>
              <a:off x="1248"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33" name="Rectangle 208"/>
            <p:cNvSpPr>
              <a:spLocks noChangeArrowheads="1"/>
            </p:cNvSpPr>
            <p:nvPr/>
          </p:nvSpPr>
          <p:spPr bwMode="auto">
            <a:xfrm>
              <a:off x="1253"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34" name="Rectangle 209"/>
            <p:cNvSpPr>
              <a:spLocks noChangeArrowheads="1"/>
            </p:cNvSpPr>
            <p:nvPr/>
          </p:nvSpPr>
          <p:spPr bwMode="auto">
            <a:xfrm>
              <a:off x="1258"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35" name="Rectangle 210"/>
            <p:cNvSpPr>
              <a:spLocks noChangeArrowheads="1"/>
            </p:cNvSpPr>
            <p:nvPr/>
          </p:nvSpPr>
          <p:spPr bwMode="auto">
            <a:xfrm>
              <a:off x="1264"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36" name="Rectangle 211"/>
            <p:cNvSpPr>
              <a:spLocks noChangeArrowheads="1"/>
            </p:cNvSpPr>
            <p:nvPr/>
          </p:nvSpPr>
          <p:spPr bwMode="auto">
            <a:xfrm>
              <a:off x="1269"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37" name="Rectangle 212"/>
            <p:cNvSpPr>
              <a:spLocks noChangeArrowheads="1"/>
            </p:cNvSpPr>
            <p:nvPr/>
          </p:nvSpPr>
          <p:spPr bwMode="auto">
            <a:xfrm>
              <a:off x="1274"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38" name="Rectangle 213"/>
            <p:cNvSpPr>
              <a:spLocks noChangeArrowheads="1"/>
            </p:cNvSpPr>
            <p:nvPr/>
          </p:nvSpPr>
          <p:spPr bwMode="auto">
            <a:xfrm>
              <a:off x="1280"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39" name="Rectangle 214"/>
            <p:cNvSpPr>
              <a:spLocks noChangeArrowheads="1"/>
            </p:cNvSpPr>
            <p:nvPr/>
          </p:nvSpPr>
          <p:spPr bwMode="auto">
            <a:xfrm>
              <a:off x="1285"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40" name="Rectangle 215"/>
            <p:cNvSpPr>
              <a:spLocks noChangeArrowheads="1"/>
            </p:cNvSpPr>
            <p:nvPr/>
          </p:nvSpPr>
          <p:spPr bwMode="auto">
            <a:xfrm>
              <a:off x="1290"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41" name="Rectangle 216"/>
            <p:cNvSpPr>
              <a:spLocks noChangeArrowheads="1"/>
            </p:cNvSpPr>
            <p:nvPr/>
          </p:nvSpPr>
          <p:spPr bwMode="auto">
            <a:xfrm>
              <a:off x="1296"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42" name="Rectangle 217"/>
            <p:cNvSpPr>
              <a:spLocks noChangeArrowheads="1"/>
            </p:cNvSpPr>
            <p:nvPr/>
          </p:nvSpPr>
          <p:spPr bwMode="auto">
            <a:xfrm>
              <a:off x="1301"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43" name="Rectangle 218"/>
            <p:cNvSpPr>
              <a:spLocks noChangeArrowheads="1"/>
            </p:cNvSpPr>
            <p:nvPr/>
          </p:nvSpPr>
          <p:spPr bwMode="auto">
            <a:xfrm>
              <a:off x="1306"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44" name="Rectangle 219"/>
            <p:cNvSpPr>
              <a:spLocks noChangeArrowheads="1"/>
            </p:cNvSpPr>
            <p:nvPr/>
          </p:nvSpPr>
          <p:spPr bwMode="auto">
            <a:xfrm>
              <a:off x="1312"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45" name="Rectangle 220"/>
            <p:cNvSpPr>
              <a:spLocks noChangeArrowheads="1"/>
            </p:cNvSpPr>
            <p:nvPr/>
          </p:nvSpPr>
          <p:spPr bwMode="auto">
            <a:xfrm>
              <a:off x="1317"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46" name="Rectangle 221"/>
            <p:cNvSpPr>
              <a:spLocks noChangeArrowheads="1"/>
            </p:cNvSpPr>
            <p:nvPr/>
          </p:nvSpPr>
          <p:spPr bwMode="auto">
            <a:xfrm>
              <a:off x="1323"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47" name="Rectangle 222"/>
            <p:cNvSpPr>
              <a:spLocks noChangeArrowheads="1"/>
            </p:cNvSpPr>
            <p:nvPr/>
          </p:nvSpPr>
          <p:spPr bwMode="auto">
            <a:xfrm>
              <a:off x="1328"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48" name="Rectangle 223"/>
            <p:cNvSpPr>
              <a:spLocks noChangeArrowheads="1"/>
            </p:cNvSpPr>
            <p:nvPr/>
          </p:nvSpPr>
          <p:spPr bwMode="auto">
            <a:xfrm>
              <a:off x="1333"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49" name="Rectangle 224"/>
            <p:cNvSpPr>
              <a:spLocks noChangeArrowheads="1"/>
            </p:cNvSpPr>
            <p:nvPr/>
          </p:nvSpPr>
          <p:spPr bwMode="auto">
            <a:xfrm>
              <a:off x="1339"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50" name="Rectangle 225"/>
            <p:cNvSpPr>
              <a:spLocks noChangeArrowheads="1"/>
            </p:cNvSpPr>
            <p:nvPr/>
          </p:nvSpPr>
          <p:spPr bwMode="auto">
            <a:xfrm>
              <a:off x="1344"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51" name="Rectangle 226"/>
            <p:cNvSpPr>
              <a:spLocks noChangeArrowheads="1"/>
            </p:cNvSpPr>
            <p:nvPr/>
          </p:nvSpPr>
          <p:spPr bwMode="auto">
            <a:xfrm>
              <a:off x="1349"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52" name="Rectangle 227"/>
            <p:cNvSpPr>
              <a:spLocks noChangeArrowheads="1"/>
            </p:cNvSpPr>
            <p:nvPr/>
          </p:nvSpPr>
          <p:spPr bwMode="auto">
            <a:xfrm>
              <a:off x="1355"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53" name="Rectangle 228"/>
            <p:cNvSpPr>
              <a:spLocks noChangeArrowheads="1"/>
            </p:cNvSpPr>
            <p:nvPr/>
          </p:nvSpPr>
          <p:spPr bwMode="auto">
            <a:xfrm>
              <a:off x="1360"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54" name="Rectangle 229"/>
            <p:cNvSpPr>
              <a:spLocks noChangeArrowheads="1"/>
            </p:cNvSpPr>
            <p:nvPr/>
          </p:nvSpPr>
          <p:spPr bwMode="auto">
            <a:xfrm>
              <a:off x="1365"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55" name="Rectangle 230"/>
            <p:cNvSpPr>
              <a:spLocks noChangeArrowheads="1"/>
            </p:cNvSpPr>
            <p:nvPr/>
          </p:nvSpPr>
          <p:spPr bwMode="auto">
            <a:xfrm>
              <a:off x="1371"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56" name="Rectangle 231"/>
            <p:cNvSpPr>
              <a:spLocks noChangeArrowheads="1"/>
            </p:cNvSpPr>
            <p:nvPr/>
          </p:nvSpPr>
          <p:spPr bwMode="auto">
            <a:xfrm>
              <a:off x="1376"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57" name="Rectangle 232"/>
            <p:cNvSpPr>
              <a:spLocks noChangeArrowheads="1"/>
            </p:cNvSpPr>
            <p:nvPr/>
          </p:nvSpPr>
          <p:spPr bwMode="auto">
            <a:xfrm>
              <a:off x="1382"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58" name="Rectangle 233"/>
            <p:cNvSpPr>
              <a:spLocks noChangeArrowheads="1"/>
            </p:cNvSpPr>
            <p:nvPr/>
          </p:nvSpPr>
          <p:spPr bwMode="auto">
            <a:xfrm>
              <a:off x="1387"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59" name="Rectangle 234"/>
            <p:cNvSpPr>
              <a:spLocks noChangeArrowheads="1"/>
            </p:cNvSpPr>
            <p:nvPr/>
          </p:nvSpPr>
          <p:spPr bwMode="auto">
            <a:xfrm>
              <a:off x="1392"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60" name="Rectangle 235"/>
            <p:cNvSpPr>
              <a:spLocks noChangeArrowheads="1"/>
            </p:cNvSpPr>
            <p:nvPr/>
          </p:nvSpPr>
          <p:spPr bwMode="auto">
            <a:xfrm>
              <a:off x="1398"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61" name="Rectangle 236"/>
            <p:cNvSpPr>
              <a:spLocks noChangeArrowheads="1"/>
            </p:cNvSpPr>
            <p:nvPr/>
          </p:nvSpPr>
          <p:spPr bwMode="auto">
            <a:xfrm>
              <a:off x="1403"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62" name="Rectangle 237"/>
            <p:cNvSpPr>
              <a:spLocks noChangeArrowheads="1"/>
            </p:cNvSpPr>
            <p:nvPr/>
          </p:nvSpPr>
          <p:spPr bwMode="auto">
            <a:xfrm>
              <a:off x="1408"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63" name="Rectangle 238"/>
            <p:cNvSpPr>
              <a:spLocks noChangeArrowheads="1"/>
            </p:cNvSpPr>
            <p:nvPr/>
          </p:nvSpPr>
          <p:spPr bwMode="auto">
            <a:xfrm>
              <a:off x="1414"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64" name="Rectangle 239"/>
            <p:cNvSpPr>
              <a:spLocks noChangeArrowheads="1"/>
            </p:cNvSpPr>
            <p:nvPr/>
          </p:nvSpPr>
          <p:spPr bwMode="auto">
            <a:xfrm>
              <a:off x="1419"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65" name="Rectangle 240"/>
            <p:cNvSpPr>
              <a:spLocks noChangeArrowheads="1"/>
            </p:cNvSpPr>
            <p:nvPr/>
          </p:nvSpPr>
          <p:spPr bwMode="auto">
            <a:xfrm>
              <a:off x="1424"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66" name="Rectangle 241"/>
            <p:cNvSpPr>
              <a:spLocks noChangeArrowheads="1"/>
            </p:cNvSpPr>
            <p:nvPr/>
          </p:nvSpPr>
          <p:spPr bwMode="auto">
            <a:xfrm>
              <a:off x="1430"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67" name="Rectangle 242"/>
            <p:cNvSpPr>
              <a:spLocks noChangeArrowheads="1"/>
            </p:cNvSpPr>
            <p:nvPr/>
          </p:nvSpPr>
          <p:spPr bwMode="auto">
            <a:xfrm>
              <a:off x="1435"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68" name="Rectangle 243"/>
            <p:cNvSpPr>
              <a:spLocks noChangeArrowheads="1"/>
            </p:cNvSpPr>
            <p:nvPr/>
          </p:nvSpPr>
          <p:spPr bwMode="auto">
            <a:xfrm>
              <a:off x="1441"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69" name="Rectangle 244"/>
            <p:cNvSpPr>
              <a:spLocks noChangeArrowheads="1"/>
            </p:cNvSpPr>
            <p:nvPr/>
          </p:nvSpPr>
          <p:spPr bwMode="auto">
            <a:xfrm>
              <a:off x="1446"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70" name="Rectangle 245"/>
            <p:cNvSpPr>
              <a:spLocks noChangeArrowheads="1"/>
            </p:cNvSpPr>
            <p:nvPr/>
          </p:nvSpPr>
          <p:spPr bwMode="auto">
            <a:xfrm>
              <a:off x="1451"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71" name="Rectangle 246"/>
            <p:cNvSpPr>
              <a:spLocks noChangeArrowheads="1"/>
            </p:cNvSpPr>
            <p:nvPr/>
          </p:nvSpPr>
          <p:spPr bwMode="auto">
            <a:xfrm>
              <a:off x="1457"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72" name="Rectangle 247"/>
            <p:cNvSpPr>
              <a:spLocks noChangeArrowheads="1"/>
            </p:cNvSpPr>
            <p:nvPr/>
          </p:nvSpPr>
          <p:spPr bwMode="auto">
            <a:xfrm>
              <a:off x="1462"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73" name="Rectangle 248"/>
            <p:cNvSpPr>
              <a:spLocks noChangeArrowheads="1"/>
            </p:cNvSpPr>
            <p:nvPr/>
          </p:nvSpPr>
          <p:spPr bwMode="auto">
            <a:xfrm>
              <a:off x="1467"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74" name="Rectangle 249"/>
            <p:cNvSpPr>
              <a:spLocks noChangeArrowheads="1"/>
            </p:cNvSpPr>
            <p:nvPr/>
          </p:nvSpPr>
          <p:spPr bwMode="auto">
            <a:xfrm>
              <a:off x="1473"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75" name="Rectangle 250"/>
            <p:cNvSpPr>
              <a:spLocks noChangeArrowheads="1"/>
            </p:cNvSpPr>
            <p:nvPr/>
          </p:nvSpPr>
          <p:spPr bwMode="auto">
            <a:xfrm>
              <a:off x="1478"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76" name="Rectangle 251"/>
            <p:cNvSpPr>
              <a:spLocks noChangeArrowheads="1"/>
            </p:cNvSpPr>
            <p:nvPr/>
          </p:nvSpPr>
          <p:spPr bwMode="auto">
            <a:xfrm>
              <a:off x="1483"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grpSp>
      <p:sp>
        <p:nvSpPr>
          <p:cNvPr id="53261" name="Rectangle 252"/>
          <p:cNvSpPr>
            <a:spLocks noChangeArrowheads="1"/>
          </p:cNvSpPr>
          <p:nvPr/>
        </p:nvSpPr>
        <p:spPr bwMode="auto">
          <a:xfrm>
            <a:off x="1844675" y="3927475"/>
            <a:ext cx="519113" cy="942975"/>
          </a:xfrm>
          <a:prstGeom prst="rect">
            <a:avLst/>
          </a:prstGeom>
          <a:noFill/>
          <a:ln w="9525">
            <a:noFill/>
            <a:miter lim="800000"/>
            <a:headEnd/>
            <a:tailEnd/>
          </a:ln>
        </p:spPr>
        <p:txBody>
          <a:bodyPr/>
          <a:lstStyle/>
          <a:p>
            <a:endParaRPr lang="en-GB">
              <a:latin typeface="Frutiger 55 Roman"/>
            </a:endParaRPr>
          </a:p>
        </p:txBody>
      </p:sp>
      <p:grpSp>
        <p:nvGrpSpPr>
          <p:cNvPr id="7" name="Group 253"/>
          <p:cNvGrpSpPr>
            <a:grpSpLocks/>
          </p:cNvGrpSpPr>
          <p:nvPr/>
        </p:nvGrpSpPr>
        <p:grpSpPr bwMode="auto">
          <a:xfrm>
            <a:off x="4713338" y="3927475"/>
            <a:ext cx="520700" cy="942975"/>
            <a:chOff x="2743" y="2318"/>
            <a:chExt cx="328" cy="594"/>
          </a:xfrm>
          <a:solidFill>
            <a:srgbClr val="0094D8"/>
          </a:solidFill>
        </p:grpSpPr>
        <p:sp>
          <p:nvSpPr>
            <p:cNvPr id="53655" name="Rectangle 254"/>
            <p:cNvSpPr>
              <a:spLocks noChangeArrowheads="1"/>
            </p:cNvSpPr>
            <p:nvPr/>
          </p:nvSpPr>
          <p:spPr bwMode="auto">
            <a:xfrm>
              <a:off x="2743"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56" name="Rectangle 255"/>
            <p:cNvSpPr>
              <a:spLocks noChangeArrowheads="1"/>
            </p:cNvSpPr>
            <p:nvPr/>
          </p:nvSpPr>
          <p:spPr bwMode="auto">
            <a:xfrm>
              <a:off x="2749"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57" name="Rectangle 256"/>
            <p:cNvSpPr>
              <a:spLocks noChangeArrowheads="1"/>
            </p:cNvSpPr>
            <p:nvPr/>
          </p:nvSpPr>
          <p:spPr bwMode="auto">
            <a:xfrm>
              <a:off x="2754"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58" name="Rectangle 257"/>
            <p:cNvSpPr>
              <a:spLocks noChangeArrowheads="1"/>
            </p:cNvSpPr>
            <p:nvPr/>
          </p:nvSpPr>
          <p:spPr bwMode="auto">
            <a:xfrm>
              <a:off x="2760"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59" name="Rectangle 258"/>
            <p:cNvSpPr>
              <a:spLocks noChangeArrowheads="1"/>
            </p:cNvSpPr>
            <p:nvPr/>
          </p:nvSpPr>
          <p:spPr bwMode="auto">
            <a:xfrm>
              <a:off x="2765"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60" name="Rectangle 259"/>
            <p:cNvSpPr>
              <a:spLocks noChangeArrowheads="1"/>
            </p:cNvSpPr>
            <p:nvPr/>
          </p:nvSpPr>
          <p:spPr bwMode="auto">
            <a:xfrm>
              <a:off x="2770"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61" name="Rectangle 260"/>
            <p:cNvSpPr>
              <a:spLocks noChangeArrowheads="1"/>
            </p:cNvSpPr>
            <p:nvPr/>
          </p:nvSpPr>
          <p:spPr bwMode="auto">
            <a:xfrm>
              <a:off x="2776"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62" name="Rectangle 261"/>
            <p:cNvSpPr>
              <a:spLocks noChangeArrowheads="1"/>
            </p:cNvSpPr>
            <p:nvPr/>
          </p:nvSpPr>
          <p:spPr bwMode="auto">
            <a:xfrm>
              <a:off x="2781"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63" name="Rectangle 262"/>
            <p:cNvSpPr>
              <a:spLocks noChangeArrowheads="1"/>
            </p:cNvSpPr>
            <p:nvPr/>
          </p:nvSpPr>
          <p:spPr bwMode="auto">
            <a:xfrm>
              <a:off x="2786"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64" name="Rectangle 263"/>
            <p:cNvSpPr>
              <a:spLocks noChangeArrowheads="1"/>
            </p:cNvSpPr>
            <p:nvPr/>
          </p:nvSpPr>
          <p:spPr bwMode="auto">
            <a:xfrm>
              <a:off x="2792"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65" name="Rectangle 264"/>
            <p:cNvSpPr>
              <a:spLocks noChangeArrowheads="1"/>
            </p:cNvSpPr>
            <p:nvPr/>
          </p:nvSpPr>
          <p:spPr bwMode="auto">
            <a:xfrm>
              <a:off x="2797"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66" name="Rectangle 265"/>
            <p:cNvSpPr>
              <a:spLocks noChangeArrowheads="1"/>
            </p:cNvSpPr>
            <p:nvPr/>
          </p:nvSpPr>
          <p:spPr bwMode="auto">
            <a:xfrm>
              <a:off x="2802"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67" name="Rectangle 266"/>
            <p:cNvSpPr>
              <a:spLocks noChangeArrowheads="1"/>
            </p:cNvSpPr>
            <p:nvPr/>
          </p:nvSpPr>
          <p:spPr bwMode="auto">
            <a:xfrm>
              <a:off x="2808"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68" name="Rectangle 267"/>
            <p:cNvSpPr>
              <a:spLocks noChangeArrowheads="1"/>
            </p:cNvSpPr>
            <p:nvPr/>
          </p:nvSpPr>
          <p:spPr bwMode="auto">
            <a:xfrm>
              <a:off x="2813"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69" name="Rectangle 268"/>
            <p:cNvSpPr>
              <a:spLocks noChangeArrowheads="1"/>
            </p:cNvSpPr>
            <p:nvPr/>
          </p:nvSpPr>
          <p:spPr bwMode="auto">
            <a:xfrm>
              <a:off x="2819"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70" name="Rectangle 269"/>
            <p:cNvSpPr>
              <a:spLocks noChangeArrowheads="1"/>
            </p:cNvSpPr>
            <p:nvPr/>
          </p:nvSpPr>
          <p:spPr bwMode="auto">
            <a:xfrm>
              <a:off x="2824"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71" name="Rectangle 270"/>
            <p:cNvSpPr>
              <a:spLocks noChangeArrowheads="1"/>
            </p:cNvSpPr>
            <p:nvPr/>
          </p:nvSpPr>
          <p:spPr bwMode="auto">
            <a:xfrm>
              <a:off x="2829"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72" name="Rectangle 271"/>
            <p:cNvSpPr>
              <a:spLocks noChangeArrowheads="1"/>
            </p:cNvSpPr>
            <p:nvPr/>
          </p:nvSpPr>
          <p:spPr bwMode="auto">
            <a:xfrm>
              <a:off x="2835"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73" name="Rectangle 272"/>
            <p:cNvSpPr>
              <a:spLocks noChangeArrowheads="1"/>
            </p:cNvSpPr>
            <p:nvPr/>
          </p:nvSpPr>
          <p:spPr bwMode="auto">
            <a:xfrm>
              <a:off x="2840"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74" name="Rectangle 273"/>
            <p:cNvSpPr>
              <a:spLocks noChangeArrowheads="1"/>
            </p:cNvSpPr>
            <p:nvPr/>
          </p:nvSpPr>
          <p:spPr bwMode="auto">
            <a:xfrm>
              <a:off x="2845"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75" name="Rectangle 274"/>
            <p:cNvSpPr>
              <a:spLocks noChangeArrowheads="1"/>
            </p:cNvSpPr>
            <p:nvPr/>
          </p:nvSpPr>
          <p:spPr bwMode="auto">
            <a:xfrm>
              <a:off x="2851"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76" name="Rectangle 275"/>
            <p:cNvSpPr>
              <a:spLocks noChangeArrowheads="1"/>
            </p:cNvSpPr>
            <p:nvPr/>
          </p:nvSpPr>
          <p:spPr bwMode="auto">
            <a:xfrm>
              <a:off x="2856"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77" name="Rectangle 276"/>
            <p:cNvSpPr>
              <a:spLocks noChangeArrowheads="1"/>
            </p:cNvSpPr>
            <p:nvPr/>
          </p:nvSpPr>
          <p:spPr bwMode="auto">
            <a:xfrm>
              <a:off x="2861"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78" name="Rectangle 277"/>
            <p:cNvSpPr>
              <a:spLocks noChangeArrowheads="1"/>
            </p:cNvSpPr>
            <p:nvPr/>
          </p:nvSpPr>
          <p:spPr bwMode="auto">
            <a:xfrm>
              <a:off x="2867"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79" name="Rectangle 278"/>
            <p:cNvSpPr>
              <a:spLocks noChangeArrowheads="1"/>
            </p:cNvSpPr>
            <p:nvPr/>
          </p:nvSpPr>
          <p:spPr bwMode="auto">
            <a:xfrm>
              <a:off x="2872"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80" name="Rectangle 279"/>
            <p:cNvSpPr>
              <a:spLocks noChangeArrowheads="1"/>
            </p:cNvSpPr>
            <p:nvPr/>
          </p:nvSpPr>
          <p:spPr bwMode="auto">
            <a:xfrm>
              <a:off x="2877"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81" name="Rectangle 280"/>
            <p:cNvSpPr>
              <a:spLocks noChangeArrowheads="1"/>
            </p:cNvSpPr>
            <p:nvPr/>
          </p:nvSpPr>
          <p:spPr bwMode="auto">
            <a:xfrm>
              <a:off x="2883"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82" name="Rectangle 281"/>
            <p:cNvSpPr>
              <a:spLocks noChangeArrowheads="1"/>
            </p:cNvSpPr>
            <p:nvPr/>
          </p:nvSpPr>
          <p:spPr bwMode="auto">
            <a:xfrm>
              <a:off x="2888"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83" name="Rectangle 282"/>
            <p:cNvSpPr>
              <a:spLocks noChangeArrowheads="1"/>
            </p:cNvSpPr>
            <p:nvPr/>
          </p:nvSpPr>
          <p:spPr bwMode="auto">
            <a:xfrm>
              <a:off x="2894"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84" name="Rectangle 283"/>
            <p:cNvSpPr>
              <a:spLocks noChangeArrowheads="1"/>
            </p:cNvSpPr>
            <p:nvPr/>
          </p:nvSpPr>
          <p:spPr bwMode="auto">
            <a:xfrm>
              <a:off x="2899"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85" name="Rectangle 284"/>
            <p:cNvSpPr>
              <a:spLocks noChangeArrowheads="1"/>
            </p:cNvSpPr>
            <p:nvPr/>
          </p:nvSpPr>
          <p:spPr bwMode="auto">
            <a:xfrm>
              <a:off x="2904"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86" name="Rectangle 285"/>
            <p:cNvSpPr>
              <a:spLocks noChangeArrowheads="1"/>
            </p:cNvSpPr>
            <p:nvPr/>
          </p:nvSpPr>
          <p:spPr bwMode="auto">
            <a:xfrm>
              <a:off x="2910"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87" name="Rectangle 286"/>
            <p:cNvSpPr>
              <a:spLocks noChangeArrowheads="1"/>
            </p:cNvSpPr>
            <p:nvPr/>
          </p:nvSpPr>
          <p:spPr bwMode="auto">
            <a:xfrm>
              <a:off x="2915"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88" name="Rectangle 287"/>
            <p:cNvSpPr>
              <a:spLocks noChangeArrowheads="1"/>
            </p:cNvSpPr>
            <p:nvPr/>
          </p:nvSpPr>
          <p:spPr bwMode="auto">
            <a:xfrm>
              <a:off x="2920"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89" name="Rectangle 288"/>
            <p:cNvSpPr>
              <a:spLocks noChangeArrowheads="1"/>
            </p:cNvSpPr>
            <p:nvPr/>
          </p:nvSpPr>
          <p:spPr bwMode="auto">
            <a:xfrm>
              <a:off x="2926"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90" name="Rectangle 289"/>
            <p:cNvSpPr>
              <a:spLocks noChangeArrowheads="1"/>
            </p:cNvSpPr>
            <p:nvPr/>
          </p:nvSpPr>
          <p:spPr bwMode="auto">
            <a:xfrm>
              <a:off x="2931"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91" name="Rectangle 290"/>
            <p:cNvSpPr>
              <a:spLocks noChangeArrowheads="1"/>
            </p:cNvSpPr>
            <p:nvPr/>
          </p:nvSpPr>
          <p:spPr bwMode="auto">
            <a:xfrm>
              <a:off x="2936"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92" name="Rectangle 291"/>
            <p:cNvSpPr>
              <a:spLocks noChangeArrowheads="1"/>
            </p:cNvSpPr>
            <p:nvPr/>
          </p:nvSpPr>
          <p:spPr bwMode="auto">
            <a:xfrm>
              <a:off x="2942"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93" name="Rectangle 292"/>
            <p:cNvSpPr>
              <a:spLocks noChangeArrowheads="1"/>
            </p:cNvSpPr>
            <p:nvPr/>
          </p:nvSpPr>
          <p:spPr bwMode="auto">
            <a:xfrm>
              <a:off x="2947"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94" name="Rectangle 293"/>
            <p:cNvSpPr>
              <a:spLocks noChangeArrowheads="1"/>
            </p:cNvSpPr>
            <p:nvPr/>
          </p:nvSpPr>
          <p:spPr bwMode="auto">
            <a:xfrm>
              <a:off x="2953"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95" name="Rectangle 294"/>
            <p:cNvSpPr>
              <a:spLocks noChangeArrowheads="1"/>
            </p:cNvSpPr>
            <p:nvPr/>
          </p:nvSpPr>
          <p:spPr bwMode="auto">
            <a:xfrm>
              <a:off x="2958"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96" name="Rectangle 295"/>
            <p:cNvSpPr>
              <a:spLocks noChangeArrowheads="1"/>
            </p:cNvSpPr>
            <p:nvPr/>
          </p:nvSpPr>
          <p:spPr bwMode="auto">
            <a:xfrm>
              <a:off x="2963"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97" name="Rectangle 296"/>
            <p:cNvSpPr>
              <a:spLocks noChangeArrowheads="1"/>
            </p:cNvSpPr>
            <p:nvPr/>
          </p:nvSpPr>
          <p:spPr bwMode="auto">
            <a:xfrm>
              <a:off x="2969"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98" name="Rectangle 297"/>
            <p:cNvSpPr>
              <a:spLocks noChangeArrowheads="1"/>
            </p:cNvSpPr>
            <p:nvPr/>
          </p:nvSpPr>
          <p:spPr bwMode="auto">
            <a:xfrm>
              <a:off x="2974"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99" name="Rectangle 298"/>
            <p:cNvSpPr>
              <a:spLocks noChangeArrowheads="1"/>
            </p:cNvSpPr>
            <p:nvPr/>
          </p:nvSpPr>
          <p:spPr bwMode="auto">
            <a:xfrm>
              <a:off x="2979"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00" name="Rectangle 299"/>
            <p:cNvSpPr>
              <a:spLocks noChangeArrowheads="1"/>
            </p:cNvSpPr>
            <p:nvPr/>
          </p:nvSpPr>
          <p:spPr bwMode="auto">
            <a:xfrm>
              <a:off x="2985"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01" name="Rectangle 300"/>
            <p:cNvSpPr>
              <a:spLocks noChangeArrowheads="1"/>
            </p:cNvSpPr>
            <p:nvPr/>
          </p:nvSpPr>
          <p:spPr bwMode="auto">
            <a:xfrm>
              <a:off x="2990"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02" name="Rectangle 301"/>
            <p:cNvSpPr>
              <a:spLocks noChangeArrowheads="1"/>
            </p:cNvSpPr>
            <p:nvPr/>
          </p:nvSpPr>
          <p:spPr bwMode="auto">
            <a:xfrm>
              <a:off x="2995"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03" name="Rectangle 302"/>
            <p:cNvSpPr>
              <a:spLocks noChangeArrowheads="1"/>
            </p:cNvSpPr>
            <p:nvPr/>
          </p:nvSpPr>
          <p:spPr bwMode="auto">
            <a:xfrm>
              <a:off x="3001"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04" name="Rectangle 303"/>
            <p:cNvSpPr>
              <a:spLocks noChangeArrowheads="1"/>
            </p:cNvSpPr>
            <p:nvPr/>
          </p:nvSpPr>
          <p:spPr bwMode="auto">
            <a:xfrm>
              <a:off x="3006"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05" name="Rectangle 304"/>
            <p:cNvSpPr>
              <a:spLocks noChangeArrowheads="1"/>
            </p:cNvSpPr>
            <p:nvPr/>
          </p:nvSpPr>
          <p:spPr bwMode="auto">
            <a:xfrm>
              <a:off x="3012"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06" name="Rectangle 305"/>
            <p:cNvSpPr>
              <a:spLocks noChangeArrowheads="1"/>
            </p:cNvSpPr>
            <p:nvPr/>
          </p:nvSpPr>
          <p:spPr bwMode="auto">
            <a:xfrm>
              <a:off x="3017"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07" name="Rectangle 306"/>
            <p:cNvSpPr>
              <a:spLocks noChangeArrowheads="1"/>
            </p:cNvSpPr>
            <p:nvPr/>
          </p:nvSpPr>
          <p:spPr bwMode="auto">
            <a:xfrm>
              <a:off x="3022"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08" name="Rectangle 307"/>
            <p:cNvSpPr>
              <a:spLocks noChangeArrowheads="1"/>
            </p:cNvSpPr>
            <p:nvPr/>
          </p:nvSpPr>
          <p:spPr bwMode="auto">
            <a:xfrm>
              <a:off x="3028"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09" name="Rectangle 308"/>
            <p:cNvSpPr>
              <a:spLocks noChangeArrowheads="1"/>
            </p:cNvSpPr>
            <p:nvPr/>
          </p:nvSpPr>
          <p:spPr bwMode="auto">
            <a:xfrm>
              <a:off x="3033"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10" name="Rectangle 309"/>
            <p:cNvSpPr>
              <a:spLocks noChangeArrowheads="1"/>
            </p:cNvSpPr>
            <p:nvPr/>
          </p:nvSpPr>
          <p:spPr bwMode="auto">
            <a:xfrm>
              <a:off x="3038"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11" name="Rectangle 310"/>
            <p:cNvSpPr>
              <a:spLocks noChangeArrowheads="1"/>
            </p:cNvSpPr>
            <p:nvPr/>
          </p:nvSpPr>
          <p:spPr bwMode="auto">
            <a:xfrm>
              <a:off x="3044"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12" name="Rectangle 311"/>
            <p:cNvSpPr>
              <a:spLocks noChangeArrowheads="1"/>
            </p:cNvSpPr>
            <p:nvPr/>
          </p:nvSpPr>
          <p:spPr bwMode="auto">
            <a:xfrm>
              <a:off x="3049"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13" name="Rectangle 312"/>
            <p:cNvSpPr>
              <a:spLocks noChangeArrowheads="1"/>
            </p:cNvSpPr>
            <p:nvPr/>
          </p:nvSpPr>
          <p:spPr bwMode="auto">
            <a:xfrm>
              <a:off x="3054"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14" name="Rectangle 313"/>
            <p:cNvSpPr>
              <a:spLocks noChangeArrowheads="1"/>
            </p:cNvSpPr>
            <p:nvPr/>
          </p:nvSpPr>
          <p:spPr bwMode="auto">
            <a:xfrm>
              <a:off x="3060" y="2318"/>
              <a:ext cx="5" cy="59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715" name="Rectangle 314"/>
            <p:cNvSpPr>
              <a:spLocks noChangeArrowheads="1"/>
            </p:cNvSpPr>
            <p:nvPr/>
          </p:nvSpPr>
          <p:spPr bwMode="auto">
            <a:xfrm>
              <a:off x="3065" y="2318"/>
              <a:ext cx="6" cy="594"/>
            </a:xfrm>
            <a:prstGeom prst="rect">
              <a:avLst/>
            </a:prstGeom>
            <a:grpFill/>
            <a:ln w="9525">
              <a:solidFill>
                <a:srgbClr val="0094D8"/>
              </a:solidFill>
              <a:miter lim="800000"/>
              <a:headEnd/>
              <a:tailEnd/>
            </a:ln>
          </p:spPr>
          <p:txBody>
            <a:bodyPr/>
            <a:lstStyle/>
            <a:p>
              <a:endParaRPr lang="en-GB">
                <a:latin typeface="Frutiger 55 Roman"/>
              </a:endParaRPr>
            </a:p>
          </p:txBody>
        </p:sp>
      </p:grpSp>
      <p:grpSp>
        <p:nvGrpSpPr>
          <p:cNvPr id="8" name="Group 316"/>
          <p:cNvGrpSpPr>
            <a:grpSpLocks/>
          </p:cNvGrpSpPr>
          <p:nvPr/>
        </p:nvGrpSpPr>
        <p:grpSpPr bwMode="auto">
          <a:xfrm>
            <a:off x="7074288" y="4130675"/>
            <a:ext cx="519113" cy="739775"/>
            <a:chOff x="4325" y="2446"/>
            <a:chExt cx="327" cy="466"/>
          </a:xfrm>
          <a:solidFill>
            <a:srgbClr val="0094D8"/>
          </a:solidFill>
        </p:grpSpPr>
        <p:sp>
          <p:nvSpPr>
            <p:cNvPr id="53594" name="Rectangle 317"/>
            <p:cNvSpPr>
              <a:spLocks noChangeArrowheads="1"/>
            </p:cNvSpPr>
            <p:nvPr/>
          </p:nvSpPr>
          <p:spPr bwMode="auto">
            <a:xfrm>
              <a:off x="4325"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595" name="Rectangle 318"/>
            <p:cNvSpPr>
              <a:spLocks noChangeArrowheads="1"/>
            </p:cNvSpPr>
            <p:nvPr/>
          </p:nvSpPr>
          <p:spPr bwMode="auto">
            <a:xfrm>
              <a:off x="4331"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596" name="Rectangle 319"/>
            <p:cNvSpPr>
              <a:spLocks noChangeArrowheads="1"/>
            </p:cNvSpPr>
            <p:nvPr/>
          </p:nvSpPr>
          <p:spPr bwMode="auto">
            <a:xfrm>
              <a:off x="4336"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597" name="Rectangle 320"/>
            <p:cNvSpPr>
              <a:spLocks noChangeArrowheads="1"/>
            </p:cNvSpPr>
            <p:nvPr/>
          </p:nvSpPr>
          <p:spPr bwMode="auto">
            <a:xfrm>
              <a:off x="4341"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598" name="Rectangle 321"/>
            <p:cNvSpPr>
              <a:spLocks noChangeArrowheads="1"/>
            </p:cNvSpPr>
            <p:nvPr/>
          </p:nvSpPr>
          <p:spPr bwMode="auto">
            <a:xfrm>
              <a:off x="4347"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599" name="Rectangle 322"/>
            <p:cNvSpPr>
              <a:spLocks noChangeArrowheads="1"/>
            </p:cNvSpPr>
            <p:nvPr/>
          </p:nvSpPr>
          <p:spPr bwMode="auto">
            <a:xfrm>
              <a:off x="4352"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00" name="Rectangle 323"/>
            <p:cNvSpPr>
              <a:spLocks noChangeArrowheads="1"/>
            </p:cNvSpPr>
            <p:nvPr/>
          </p:nvSpPr>
          <p:spPr bwMode="auto">
            <a:xfrm>
              <a:off x="4357"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01" name="Rectangle 324"/>
            <p:cNvSpPr>
              <a:spLocks noChangeArrowheads="1"/>
            </p:cNvSpPr>
            <p:nvPr/>
          </p:nvSpPr>
          <p:spPr bwMode="auto">
            <a:xfrm>
              <a:off x="4363"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02" name="Rectangle 325"/>
            <p:cNvSpPr>
              <a:spLocks noChangeArrowheads="1"/>
            </p:cNvSpPr>
            <p:nvPr/>
          </p:nvSpPr>
          <p:spPr bwMode="auto">
            <a:xfrm>
              <a:off x="4368"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03" name="Rectangle 326"/>
            <p:cNvSpPr>
              <a:spLocks noChangeArrowheads="1"/>
            </p:cNvSpPr>
            <p:nvPr/>
          </p:nvSpPr>
          <p:spPr bwMode="auto">
            <a:xfrm>
              <a:off x="4373"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04" name="Rectangle 327"/>
            <p:cNvSpPr>
              <a:spLocks noChangeArrowheads="1"/>
            </p:cNvSpPr>
            <p:nvPr/>
          </p:nvSpPr>
          <p:spPr bwMode="auto">
            <a:xfrm>
              <a:off x="4379"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05" name="Rectangle 328"/>
            <p:cNvSpPr>
              <a:spLocks noChangeArrowheads="1"/>
            </p:cNvSpPr>
            <p:nvPr/>
          </p:nvSpPr>
          <p:spPr bwMode="auto">
            <a:xfrm>
              <a:off x="4384"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06" name="Rectangle 329"/>
            <p:cNvSpPr>
              <a:spLocks noChangeArrowheads="1"/>
            </p:cNvSpPr>
            <p:nvPr/>
          </p:nvSpPr>
          <p:spPr bwMode="auto">
            <a:xfrm>
              <a:off x="4390"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07" name="Rectangle 330"/>
            <p:cNvSpPr>
              <a:spLocks noChangeArrowheads="1"/>
            </p:cNvSpPr>
            <p:nvPr/>
          </p:nvSpPr>
          <p:spPr bwMode="auto">
            <a:xfrm>
              <a:off x="4395"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08" name="Rectangle 331"/>
            <p:cNvSpPr>
              <a:spLocks noChangeArrowheads="1"/>
            </p:cNvSpPr>
            <p:nvPr/>
          </p:nvSpPr>
          <p:spPr bwMode="auto">
            <a:xfrm>
              <a:off x="4400"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09" name="Rectangle 332"/>
            <p:cNvSpPr>
              <a:spLocks noChangeArrowheads="1"/>
            </p:cNvSpPr>
            <p:nvPr/>
          </p:nvSpPr>
          <p:spPr bwMode="auto">
            <a:xfrm>
              <a:off x="4406"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10" name="Rectangle 333"/>
            <p:cNvSpPr>
              <a:spLocks noChangeArrowheads="1"/>
            </p:cNvSpPr>
            <p:nvPr/>
          </p:nvSpPr>
          <p:spPr bwMode="auto">
            <a:xfrm>
              <a:off x="4411"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11" name="Rectangle 334"/>
            <p:cNvSpPr>
              <a:spLocks noChangeArrowheads="1"/>
            </p:cNvSpPr>
            <p:nvPr/>
          </p:nvSpPr>
          <p:spPr bwMode="auto">
            <a:xfrm>
              <a:off x="4416"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12" name="Rectangle 335"/>
            <p:cNvSpPr>
              <a:spLocks noChangeArrowheads="1"/>
            </p:cNvSpPr>
            <p:nvPr/>
          </p:nvSpPr>
          <p:spPr bwMode="auto">
            <a:xfrm>
              <a:off x="4422"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13" name="Rectangle 336"/>
            <p:cNvSpPr>
              <a:spLocks noChangeArrowheads="1"/>
            </p:cNvSpPr>
            <p:nvPr/>
          </p:nvSpPr>
          <p:spPr bwMode="auto">
            <a:xfrm>
              <a:off x="4427"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14" name="Rectangle 337"/>
            <p:cNvSpPr>
              <a:spLocks noChangeArrowheads="1"/>
            </p:cNvSpPr>
            <p:nvPr/>
          </p:nvSpPr>
          <p:spPr bwMode="auto">
            <a:xfrm>
              <a:off x="4432"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15" name="Rectangle 338"/>
            <p:cNvSpPr>
              <a:spLocks noChangeArrowheads="1"/>
            </p:cNvSpPr>
            <p:nvPr/>
          </p:nvSpPr>
          <p:spPr bwMode="auto">
            <a:xfrm>
              <a:off x="4438"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16" name="Rectangle 339"/>
            <p:cNvSpPr>
              <a:spLocks noChangeArrowheads="1"/>
            </p:cNvSpPr>
            <p:nvPr/>
          </p:nvSpPr>
          <p:spPr bwMode="auto">
            <a:xfrm>
              <a:off x="4443"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17" name="Rectangle 340"/>
            <p:cNvSpPr>
              <a:spLocks noChangeArrowheads="1"/>
            </p:cNvSpPr>
            <p:nvPr/>
          </p:nvSpPr>
          <p:spPr bwMode="auto">
            <a:xfrm>
              <a:off x="4449"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18" name="Rectangle 341"/>
            <p:cNvSpPr>
              <a:spLocks noChangeArrowheads="1"/>
            </p:cNvSpPr>
            <p:nvPr/>
          </p:nvSpPr>
          <p:spPr bwMode="auto">
            <a:xfrm>
              <a:off x="4454"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19" name="Rectangle 342"/>
            <p:cNvSpPr>
              <a:spLocks noChangeArrowheads="1"/>
            </p:cNvSpPr>
            <p:nvPr/>
          </p:nvSpPr>
          <p:spPr bwMode="auto">
            <a:xfrm>
              <a:off x="4459"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20" name="Rectangle 343"/>
            <p:cNvSpPr>
              <a:spLocks noChangeArrowheads="1"/>
            </p:cNvSpPr>
            <p:nvPr/>
          </p:nvSpPr>
          <p:spPr bwMode="auto">
            <a:xfrm>
              <a:off x="4465"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21" name="Rectangle 344"/>
            <p:cNvSpPr>
              <a:spLocks noChangeArrowheads="1"/>
            </p:cNvSpPr>
            <p:nvPr/>
          </p:nvSpPr>
          <p:spPr bwMode="auto">
            <a:xfrm>
              <a:off x="4470"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22" name="Rectangle 345"/>
            <p:cNvSpPr>
              <a:spLocks noChangeArrowheads="1"/>
            </p:cNvSpPr>
            <p:nvPr/>
          </p:nvSpPr>
          <p:spPr bwMode="auto">
            <a:xfrm>
              <a:off x="4475"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23" name="Rectangle 346"/>
            <p:cNvSpPr>
              <a:spLocks noChangeArrowheads="1"/>
            </p:cNvSpPr>
            <p:nvPr/>
          </p:nvSpPr>
          <p:spPr bwMode="auto">
            <a:xfrm>
              <a:off x="4481"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24" name="Rectangle 347"/>
            <p:cNvSpPr>
              <a:spLocks noChangeArrowheads="1"/>
            </p:cNvSpPr>
            <p:nvPr/>
          </p:nvSpPr>
          <p:spPr bwMode="auto">
            <a:xfrm>
              <a:off x="4486"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25" name="Rectangle 348"/>
            <p:cNvSpPr>
              <a:spLocks noChangeArrowheads="1"/>
            </p:cNvSpPr>
            <p:nvPr/>
          </p:nvSpPr>
          <p:spPr bwMode="auto">
            <a:xfrm>
              <a:off x="4491"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26" name="Rectangle 349"/>
            <p:cNvSpPr>
              <a:spLocks noChangeArrowheads="1"/>
            </p:cNvSpPr>
            <p:nvPr/>
          </p:nvSpPr>
          <p:spPr bwMode="auto">
            <a:xfrm>
              <a:off x="4497"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27" name="Rectangle 350"/>
            <p:cNvSpPr>
              <a:spLocks noChangeArrowheads="1"/>
            </p:cNvSpPr>
            <p:nvPr/>
          </p:nvSpPr>
          <p:spPr bwMode="auto">
            <a:xfrm>
              <a:off x="4502"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28" name="Rectangle 351"/>
            <p:cNvSpPr>
              <a:spLocks noChangeArrowheads="1"/>
            </p:cNvSpPr>
            <p:nvPr/>
          </p:nvSpPr>
          <p:spPr bwMode="auto">
            <a:xfrm>
              <a:off x="4507"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29" name="Rectangle 352"/>
            <p:cNvSpPr>
              <a:spLocks noChangeArrowheads="1"/>
            </p:cNvSpPr>
            <p:nvPr/>
          </p:nvSpPr>
          <p:spPr bwMode="auto">
            <a:xfrm>
              <a:off x="4513"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30" name="Rectangle 353"/>
            <p:cNvSpPr>
              <a:spLocks noChangeArrowheads="1"/>
            </p:cNvSpPr>
            <p:nvPr/>
          </p:nvSpPr>
          <p:spPr bwMode="auto">
            <a:xfrm>
              <a:off x="4518"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31" name="Rectangle 354"/>
            <p:cNvSpPr>
              <a:spLocks noChangeArrowheads="1"/>
            </p:cNvSpPr>
            <p:nvPr/>
          </p:nvSpPr>
          <p:spPr bwMode="auto">
            <a:xfrm>
              <a:off x="4524"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32" name="Rectangle 355"/>
            <p:cNvSpPr>
              <a:spLocks noChangeArrowheads="1"/>
            </p:cNvSpPr>
            <p:nvPr/>
          </p:nvSpPr>
          <p:spPr bwMode="auto">
            <a:xfrm>
              <a:off x="4529"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33" name="Rectangle 356"/>
            <p:cNvSpPr>
              <a:spLocks noChangeArrowheads="1"/>
            </p:cNvSpPr>
            <p:nvPr/>
          </p:nvSpPr>
          <p:spPr bwMode="auto">
            <a:xfrm>
              <a:off x="4534"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34" name="Rectangle 357"/>
            <p:cNvSpPr>
              <a:spLocks noChangeArrowheads="1"/>
            </p:cNvSpPr>
            <p:nvPr/>
          </p:nvSpPr>
          <p:spPr bwMode="auto">
            <a:xfrm>
              <a:off x="4540"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35" name="Rectangle 358"/>
            <p:cNvSpPr>
              <a:spLocks noChangeArrowheads="1"/>
            </p:cNvSpPr>
            <p:nvPr/>
          </p:nvSpPr>
          <p:spPr bwMode="auto">
            <a:xfrm>
              <a:off x="4545"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36" name="Rectangle 359"/>
            <p:cNvSpPr>
              <a:spLocks noChangeArrowheads="1"/>
            </p:cNvSpPr>
            <p:nvPr/>
          </p:nvSpPr>
          <p:spPr bwMode="auto">
            <a:xfrm>
              <a:off x="4550"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37" name="Rectangle 360"/>
            <p:cNvSpPr>
              <a:spLocks noChangeArrowheads="1"/>
            </p:cNvSpPr>
            <p:nvPr/>
          </p:nvSpPr>
          <p:spPr bwMode="auto">
            <a:xfrm>
              <a:off x="4556"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38" name="Rectangle 361"/>
            <p:cNvSpPr>
              <a:spLocks noChangeArrowheads="1"/>
            </p:cNvSpPr>
            <p:nvPr/>
          </p:nvSpPr>
          <p:spPr bwMode="auto">
            <a:xfrm>
              <a:off x="4561"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39" name="Rectangle 362"/>
            <p:cNvSpPr>
              <a:spLocks noChangeArrowheads="1"/>
            </p:cNvSpPr>
            <p:nvPr/>
          </p:nvSpPr>
          <p:spPr bwMode="auto">
            <a:xfrm>
              <a:off x="4566"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40" name="Rectangle 363"/>
            <p:cNvSpPr>
              <a:spLocks noChangeArrowheads="1"/>
            </p:cNvSpPr>
            <p:nvPr/>
          </p:nvSpPr>
          <p:spPr bwMode="auto">
            <a:xfrm>
              <a:off x="4572"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41" name="Rectangle 364"/>
            <p:cNvSpPr>
              <a:spLocks noChangeArrowheads="1"/>
            </p:cNvSpPr>
            <p:nvPr/>
          </p:nvSpPr>
          <p:spPr bwMode="auto">
            <a:xfrm>
              <a:off x="4577"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42" name="Rectangle 365"/>
            <p:cNvSpPr>
              <a:spLocks noChangeArrowheads="1"/>
            </p:cNvSpPr>
            <p:nvPr/>
          </p:nvSpPr>
          <p:spPr bwMode="auto">
            <a:xfrm>
              <a:off x="4583"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43" name="Rectangle 366"/>
            <p:cNvSpPr>
              <a:spLocks noChangeArrowheads="1"/>
            </p:cNvSpPr>
            <p:nvPr/>
          </p:nvSpPr>
          <p:spPr bwMode="auto">
            <a:xfrm>
              <a:off x="4588"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44" name="Rectangle 367"/>
            <p:cNvSpPr>
              <a:spLocks noChangeArrowheads="1"/>
            </p:cNvSpPr>
            <p:nvPr/>
          </p:nvSpPr>
          <p:spPr bwMode="auto">
            <a:xfrm>
              <a:off x="4593"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45" name="Rectangle 368"/>
            <p:cNvSpPr>
              <a:spLocks noChangeArrowheads="1"/>
            </p:cNvSpPr>
            <p:nvPr/>
          </p:nvSpPr>
          <p:spPr bwMode="auto">
            <a:xfrm>
              <a:off x="4599"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46" name="Rectangle 369"/>
            <p:cNvSpPr>
              <a:spLocks noChangeArrowheads="1"/>
            </p:cNvSpPr>
            <p:nvPr/>
          </p:nvSpPr>
          <p:spPr bwMode="auto">
            <a:xfrm>
              <a:off x="4604"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47" name="Rectangle 370"/>
            <p:cNvSpPr>
              <a:spLocks noChangeArrowheads="1"/>
            </p:cNvSpPr>
            <p:nvPr/>
          </p:nvSpPr>
          <p:spPr bwMode="auto">
            <a:xfrm>
              <a:off x="4609"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48" name="Rectangle 371"/>
            <p:cNvSpPr>
              <a:spLocks noChangeArrowheads="1"/>
            </p:cNvSpPr>
            <p:nvPr/>
          </p:nvSpPr>
          <p:spPr bwMode="auto">
            <a:xfrm>
              <a:off x="4615"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49" name="Rectangle 372"/>
            <p:cNvSpPr>
              <a:spLocks noChangeArrowheads="1"/>
            </p:cNvSpPr>
            <p:nvPr/>
          </p:nvSpPr>
          <p:spPr bwMode="auto">
            <a:xfrm>
              <a:off x="4620"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50" name="Rectangle 373"/>
            <p:cNvSpPr>
              <a:spLocks noChangeArrowheads="1"/>
            </p:cNvSpPr>
            <p:nvPr/>
          </p:nvSpPr>
          <p:spPr bwMode="auto">
            <a:xfrm>
              <a:off x="4625"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51" name="Rectangle 374"/>
            <p:cNvSpPr>
              <a:spLocks noChangeArrowheads="1"/>
            </p:cNvSpPr>
            <p:nvPr/>
          </p:nvSpPr>
          <p:spPr bwMode="auto">
            <a:xfrm>
              <a:off x="4631"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52" name="Rectangle 375"/>
            <p:cNvSpPr>
              <a:spLocks noChangeArrowheads="1"/>
            </p:cNvSpPr>
            <p:nvPr/>
          </p:nvSpPr>
          <p:spPr bwMode="auto">
            <a:xfrm>
              <a:off x="4636" y="2446"/>
              <a:ext cx="6"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53" name="Rectangle 376"/>
            <p:cNvSpPr>
              <a:spLocks noChangeArrowheads="1"/>
            </p:cNvSpPr>
            <p:nvPr/>
          </p:nvSpPr>
          <p:spPr bwMode="auto">
            <a:xfrm>
              <a:off x="4642"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654" name="Rectangle 377"/>
            <p:cNvSpPr>
              <a:spLocks noChangeArrowheads="1"/>
            </p:cNvSpPr>
            <p:nvPr/>
          </p:nvSpPr>
          <p:spPr bwMode="auto">
            <a:xfrm>
              <a:off x="4647" y="2446"/>
              <a:ext cx="5" cy="466"/>
            </a:xfrm>
            <a:prstGeom prst="rect">
              <a:avLst/>
            </a:prstGeom>
            <a:grpFill/>
            <a:ln w="9525">
              <a:solidFill>
                <a:srgbClr val="0094D8"/>
              </a:solidFill>
              <a:miter lim="800000"/>
              <a:headEnd/>
              <a:tailEnd/>
            </a:ln>
          </p:spPr>
          <p:txBody>
            <a:bodyPr/>
            <a:lstStyle/>
            <a:p>
              <a:endParaRPr lang="en-GB">
                <a:latin typeface="Frutiger 55 Roman"/>
              </a:endParaRPr>
            </a:p>
          </p:txBody>
        </p:sp>
      </p:grpSp>
      <p:sp>
        <p:nvSpPr>
          <p:cNvPr id="53265" name="Rectangle 378"/>
          <p:cNvSpPr>
            <a:spLocks noChangeArrowheads="1"/>
          </p:cNvSpPr>
          <p:nvPr/>
        </p:nvSpPr>
        <p:spPr bwMode="auto">
          <a:xfrm>
            <a:off x="6865938" y="4130675"/>
            <a:ext cx="519113" cy="739775"/>
          </a:xfrm>
          <a:prstGeom prst="rect">
            <a:avLst/>
          </a:prstGeom>
          <a:noFill/>
          <a:ln w="9525">
            <a:noFill/>
            <a:miter lim="800000"/>
            <a:headEnd/>
            <a:tailEnd/>
          </a:ln>
        </p:spPr>
        <p:txBody>
          <a:bodyPr/>
          <a:lstStyle/>
          <a:p>
            <a:endParaRPr lang="en-GB">
              <a:latin typeface="Frutiger 55 Roman"/>
            </a:endParaRPr>
          </a:p>
        </p:txBody>
      </p:sp>
      <p:grpSp>
        <p:nvGrpSpPr>
          <p:cNvPr id="9" name="Group 379"/>
          <p:cNvGrpSpPr>
            <a:grpSpLocks/>
          </p:cNvGrpSpPr>
          <p:nvPr/>
        </p:nvGrpSpPr>
        <p:grpSpPr bwMode="auto">
          <a:xfrm>
            <a:off x="2618438" y="3068638"/>
            <a:ext cx="509588" cy="1801813"/>
            <a:chOff x="1489" y="1777"/>
            <a:chExt cx="321" cy="1135"/>
          </a:xfrm>
          <a:solidFill>
            <a:srgbClr val="00B050"/>
          </a:solidFill>
        </p:grpSpPr>
        <p:sp>
          <p:nvSpPr>
            <p:cNvPr id="53534" name="Rectangle 380"/>
            <p:cNvSpPr>
              <a:spLocks noChangeArrowheads="1"/>
            </p:cNvSpPr>
            <p:nvPr/>
          </p:nvSpPr>
          <p:spPr bwMode="auto">
            <a:xfrm>
              <a:off x="1489" y="1777"/>
              <a:ext cx="5" cy="1135"/>
            </a:xfrm>
            <a:prstGeom prst="rect">
              <a:avLst/>
            </a:prstGeom>
            <a:grpFill/>
            <a:ln w="9525">
              <a:noFill/>
              <a:miter lim="800000"/>
              <a:headEnd/>
              <a:tailEnd/>
            </a:ln>
          </p:spPr>
          <p:txBody>
            <a:bodyPr/>
            <a:lstStyle/>
            <a:p>
              <a:endParaRPr lang="en-GB">
                <a:latin typeface="Frutiger 55 Roman"/>
              </a:endParaRPr>
            </a:p>
          </p:txBody>
        </p:sp>
        <p:sp>
          <p:nvSpPr>
            <p:cNvPr id="53535" name="Rectangle 381"/>
            <p:cNvSpPr>
              <a:spLocks noChangeArrowheads="1"/>
            </p:cNvSpPr>
            <p:nvPr/>
          </p:nvSpPr>
          <p:spPr bwMode="auto">
            <a:xfrm>
              <a:off x="1494" y="1777"/>
              <a:ext cx="6" cy="1135"/>
            </a:xfrm>
            <a:prstGeom prst="rect">
              <a:avLst/>
            </a:prstGeom>
            <a:grpFill/>
            <a:ln w="9525">
              <a:noFill/>
              <a:miter lim="800000"/>
              <a:headEnd/>
              <a:tailEnd/>
            </a:ln>
          </p:spPr>
          <p:txBody>
            <a:bodyPr/>
            <a:lstStyle/>
            <a:p>
              <a:endParaRPr lang="en-GB">
                <a:latin typeface="Frutiger 55 Roman"/>
              </a:endParaRPr>
            </a:p>
          </p:txBody>
        </p:sp>
        <p:sp>
          <p:nvSpPr>
            <p:cNvPr id="53536" name="Rectangle 382"/>
            <p:cNvSpPr>
              <a:spLocks noChangeArrowheads="1"/>
            </p:cNvSpPr>
            <p:nvPr/>
          </p:nvSpPr>
          <p:spPr bwMode="auto">
            <a:xfrm>
              <a:off x="1500" y="1777"/>
              <a:ext cx="5" cy="1135"/>
            </a:xfrm>
            <a:prstGeom prst="rect">
              <a:avLst/>
            </a:prstGeom>
            <a:grpFill/>
            <a:ln w="9525">
              <a:noFill/>
              <a:miter lim="800000"/>
              <a:headEnd/>
              <a:tailEnd/>
            </a:ln>
          </p:spPr>
          <p:txBody>
            <a:bodyPr/>
            <a:lstStyle/>
            <a:p>
              <a:endParaRPr lang="en-GB">
                <a:latin typeface="Frutiger 55 Roman"/>
              </a:endParaRPr>
            </a:p>
          </p:txBody>
        </p:sp>
        <p:sp>
          <p:nvSpPr>
            <p:cNvPr id="53537" name="Rectangle 383"/>
            <p:cNvSpPr>
              <a:spLocks noChangeArrowheads="1"/>
            </p:cNvSpPr>
            <p:nvPr/>
          </p:nvSpPr>
          <p:spPr bwMode="auto">
            <a:xfrm>
              <a:off x="1505" y="1777"/>
              <a:ext cx="5" cy="1135"/>
            </a:xfrm>
            <a:prstGeom prst="rect">
              <a:avLst/>
            </a:prstGeom>
            <a:grpFill/>
            <a:ln w="9525">
              <a:noFill/>
              <a:miter lim="800000"/>
              <a:headEnd/>
              <a:tailEnd/>
            </a:ln>
          </p:spPr>
          <p:txBody>
            <a:bodyPr/>
            <a:lstStyle/>
            <a:p>
              <a:endParaRPr lang="en-GB">
                <a:latin typeface="Frutiger 55 Roman"/>
              </a:endParaRPr>
            </a:p>
          </p:txBody>
        </p:sp>
        <p:sp>
          <p:nvSpPr>
            <p:cNvPr id="53538" name="Rectangle 384"/>
            <p:cNvSpPr>
              <a:spLocks noChangeArrowheads="1"/>
            </p:cNvSpPr>
            <p:nvPr/>
          </p:nvSpPr>
          <p:spPr bwMode="auto">
            <a:xfrm>
              <a:off x="1510" y="1777"/>
              <a:ext cx="6" cy="1135"/>
            </a:xfrm>
            <a:prstGeom prst="rect">
              <a:avLst/>
            </a:prstGeom>
            <a:grpFill/>
            <a:ln w="9525">
              <a:noFill/>
              <a:miter lim="800000"/>
              <a:headEnd/>
              <a:tailEnd/>
            </a:ln>
          </p:spPr>
          <p:txBody>
            <a:bodyPr/>
            <a:lstStyle/>
            <a:p>
              <a:endParaRPr lang="en-GB">
                <a:latin typeface="Frutiger 55 Roman"/>
              </a:endParaRPr>
            </a:p>
          </p:txBody>
        </p:sp>
        <p:sp>
          <p:nvSpPr>
            <p:cNvPr id="53539" name="Rectangle 385"/>
            <p:cNvSpPr>
              <a:spLocks noChangeArrowheads="1"/>
            </p:cNvSpPr>
            <p:nvPr/>
          </p:nvSpPr>
          <p:spPr bwMode="auto">
            <a:xfrm>
              <a:off x="1516" y="1777"/>
              <a:ext cx="5" cy="1135"/>
            </a:xfrm>
            <a:prstGeom prst="rect">
              <a:avLst/>
            </a:prstGeom>
            <a:grpFill/>
            <a:ln w="9525">
              <a:noFill/>
              <a:miter lim="800000"/>
              <a:headEnd/>
              <a:tailEnd/>
            </a:ln>
          </p:spPr>
          <p:txBody>
            <a:bodyPr/>
            <a:lstStyle/>
            <a:p>
              <a:endParaRPr lang="en-GB">
                <a:latin typeface="Frutiger 55 Roman"/>
              </a:endParaRPr>
            </a:p>
          </p:txBody>
        </p:sp>
        <p:sp>
          <p:nvSpPr>
            <p:cNvPr id="53540" name="Rectangle 386"/>
            <p:cNvSpPr>
              <a:spLocks noChangeArrowheads="1"/>
            </p:cNvSpPr>
            <p:nvPr/>
          </p:nvSpPr>
          <p:spPr bwMode="auto">
            <a:xfrm>
              <a:off x="1521" y="1777"/>
              <a:ext cx="5" cy="1135"/>
            </a:xfrm>
            <a:prstGeom prst="rect">
              <a:avLst/>
            </a:prstGeom>
            <a:grpFill/>
            <a:ln w="9525">
              <a:noFill/>
              <a:miter lim="800000"/>
              <a:headEnd/>
              <a:tailEnd/>
            </a:ln>
          </p:spPr>
          <p:txBody>
            <a:bodyPr/>
            <a:lstStyle/>
            <a:p>
              <a:endParaRPr lang="en-GB">
                <a:latin typeface="Frutiger 55 Roman"/>
              </a:endParaRPr>
            </a:p>
          </p:txBody>
        </p:sp>
        <p:sp>
          <p:nvSpPr>
            <p:cNvPr id="53541" name="Rectangle 387"/>
            <p:cNvSpPr>
              <a:spLocks noChangeArrowheads="1"/>
            </p:cNvSpPr>
            <p:nvPr/>
          </p:nvSpPr>
          <p:spPr bwMode="auto">
            <a:xfrm>
              <a:off x="1526" y="1777"/>
              <a:ext cx="6" cy="1135"/>
            </a:xfrm>
            <a:prstGeom prst="rect">
              <a:avLst/>
            </a:prstGeom>
            <a:grpFill/>
            <a:ln w="9525">
              <a:noFill/>
              <a:miter lim="800000"/>
              <a:headEnd/>
              <a:tailEnd/>
            </a:ln>
          </p:spPr>
          <p:txBody>
            <a:bodyPr/>
            <a:lstStyle/>
            <a:p>
              <a:endParaRPr lang="en-GB">
                <a:latin typeface="Frutiger 55 Roman"/>
              </a:endParaRPr>
            </a:p>
          </p:txBody>
        </p:sp>
        <p:sp>
          <p:nvSpPr>
            <p:cNvPr id="53542" name="Rectangle 388"/>
            <p:cNvSpPr>
              <a:spLocks noChangeArrowheads="1"/>
            </p:cNvSpPr>
            <p:nvPr/>
          </p:nvSpPr>
          <p:spPr bwMode="auto">
            <a:xfrm>
              <a:off x="1532" y="1777"/>
              <a:ext cx="5" cy="1135"/>
            </a:xfrm>
            <a:prstGeom prst="rect">
              <a:avLst/>
            </a:prstGeom>
            <a:grpFill/>
            <a:ln w="9525">
              <a:noFill/>
              <a:miter lim="800000"/>
              <a:headEnd/>
              <a:tailEnd/>
            </a:ln>
          </p:spPr>
          <p:txBody>
            <a:bodyPr/>
            <a:lstStyle/>
            <a:p>
              <a:endParaRPr lang="en-GB">
                <a:latin typeface="Frutiger 55 Roman"/>
              </a:endParaRPr>
            </a:p>
          </p:txBody>
        </p:sp>
        <p:sp>
          <p:nvSpPr>
            <p:cNvPr id="53543" name="Rectangle 389"/>
            <p:cNvSpPr>
              <a:spLocks noChangeArrowheads="1"/>
            </p:cNvSpPr>
            <p:nvPr/>
          </p:nvSpPr>
          <p:spPr bwMode="auto">
            <a:xfrm>
              <a:off x="1537" y="1777"/>
              <a:ext cx="5" cy="1135"/>
            </a:xfrm>
            <a:prstGeom prst="rect">
              <a:avLst/>
            </a:prstGeom>
            <a:grpFill/>
            <a:ln w="9525">
              <a:noFill/>
              <a:miter lim="800000"/>
              <a:headEnd/>
              <a:tailEnd/>
            </a:ln>
          </p:spPr>
          <p:txBody>
            <a:bodyPr/>
            <a:lstStyle/>
            <a:p>
              <a:endParaRPr lang="en-GB">
                <a:latin typeface="Frutiger 55 Roman"/>
              </a:endParaRPr>
            </a:p>
          </p:txBody>
        </p:sp>
        <p:sp>
          <p:nvSpPr>
            <p:cNvPr id="53544" name="Rectangle 390"/>
            <p:cNvSpPr>
              <a:spLocks noChangeArrowheads="1"/>
            </p:cNvSpPr>
            <p:nvPr/>
          </p:nvSpPr>
          <p:spPr bwMode="auto">
            <a:xfrm>
              <a:off x="1542" y="1777"/>
              <a:ext cx="6" cy="1135"/>
            </a:xfrm>
            <a:prstGeom prst="rect">
              <a:avLst/>
            </a:prstGeom>
            <a:grpFill/>
            <a:ln w="9525">
              <a:noFill/>
              <a:miter lim="800000"/>
              <a:headEnd/>
              <a:tailEnd/>
            </a:ln>
          </p:spPr>
          <p:txBody>
            <a:bodyPr/>
            <a:lstStyle/>
            <a:p>
              <a:endParaRPr lang="en-GB">
                <a:latin typeface="Frutiger 55 Roman"/>
              </a:endParaRPr>
            </a:p>
          </p:txBody>
        </p:sp>
        <p:sp>
          <p:nvSpPr>
            <p:cNvPr id="53545" name="Rectangle 391"/>
            <p:cNvSpPr>
              <a:spLocks noChangeArrowheads="1"/>
            </p:cNvSpPr>
            <p:nvPr/>
          </p:nvSpPr>
          <p:spPr bwMode="auto">
            <a:xfrm>
              <a:off x="1548" y="1777"/>
              <a:ext cx="5" cy="1135"/>
            </a:xfrm>
            <a:prstGeom prst="rect">
              <a:avLst/>
            </a:prstGeom>
            <a:grpFill/>
            <a:ln w="9525">
              <a:noFill/>
              <a:miter lim="800000"/>
              <a:headEnd/>
              <a:tailEnd/>
            </a:ln>
          </p:spPr>
          <p:txBody>
            <a:bodyPr/>
            <a:lstStyle/>
            <a:p>
              <a:endParaRPr lang="en-GB">
                <a:latin typeface="Frutiger 55 Roman"/>
              </a:endParaRPr>
            </a:p>
          </p:txBody>
        </p:sp>
        <p:sp>
          <p:nvSpPr>
            <p:cNvPr id="53546" name="Rectangle 392"/>
            <p:cNvSpPr>
              <a:spLocks noChangeArrowheads="1"/>
            </p:cNvSpPr>
            <p:nvPr/>
          </p:nvSpPr>
          <p:spPr bwMode="auto">
            <a:xfrm>
              <a:off x="1553" y="1777"/>
              <a:ext cx="5" cy="1135"/>
            </a:xfrm>
            <a:prstGeom prst="rect">
              <a:avLst/>
            </a:prstGeom>
            <a:grpFill/>
            <a:ln w="9525">
              <a:noFill/>
              <a:miter lim="800000"/>
              <a:headEnd/>
              <a:tailEnd/>
            </a:ln>
          </p:spPr>
          <p:txBody>
            <a:bodyPr/>
            <a:lstStyle/>
            <a:p>
              <a:endParaRPr lang="en-GB">
                <a:latin typeface="Frutiger 55 Roman"/>
              </a:endParaRPr>
            </a:p>
          </p:txBody>
        </p:sp>
        <p:sp>
          <p:nvSpPr>
            <p:cNvPr id="53547" name="Rectangle 393"/>
            <p:cNvSpPr>
              <a:spLocks noChangeArrowheads="1"/>
            </p:cNvSpPr>
            <p:nvPr/>
          </p:nvSpPr>
          <p:spPr bwMode="auto">
            <a:xfrm>
              <a:off x="1558" y="1777"/>
              <a:ext cx="6" cy="1135"/>
            </a:xfrm>
            <a:prstGeom prst="rect">
              <a:avLst/>
            </a:prstGeom>
            <a:grpFill/>
            <a:ln w="9525">
              <a:noFill/>
              <a:miter lim="800000"/>
              <a:headEnd/>
              <a:tailEnd/>
            </a:ln>
          </p:spPr>
          <p:txBody>
            <a:bodyPr/>
            <a:lstStyle/>
            <a:p>
              <a:endParaRPr lang="en-GB">
                <a:latin typeface="Frutiger 55 Roman"/>
              </a:endParaRPr>
            </a:p>
          </p:txBody>
        </p:sp>
        <p:sp>
          <p:nvSpPr>
            <p:cNvPr id="53548" name="Rectangle 394"/>
            <p:cNvSpPr>
              <a:spLocks noChangeArrowheads="1"/>
            </p:cNvSpPr>
            <p:nvPr/>
          </p:nvSpPr>
          <p:spPr bwMode="auto">
            <a:xfrm>
              <a:off x="1564" y="1777"/>
              <a:ext cx="5" cy="1135"/>
            </a:xfrm>
            <a:prstGeom prst="rect">
              <a:avLst/>
            </a:prstGeom>
            <a:grpFill/>
            <a:ln w="9525">
              <a:noFill/>
              <a:miter lim="800000"/>
              <a:headEnd/>
              <a:tailEnd/>
            </a:ln>
          </p:spPr>
          <p:txBody>
            <a:bodyPr/>
            <a:lstStyle/>
            <a:p>
              <a:endParaRPr lang="en-GB">
                <a:latin typeface="Frutiger 55 Roman"/>
              </a:endParaRPr>
            </a:p>
          </p:txBody>
        </p:sp>
        <p:sp>
          <p:nvSpPr>
            <p:cNvPr id="53549" name="Rectangle 395"/>
            <p:cNvSpPr>
              <a:spLocks noChangeArrowheads="1"/>
            </p:cNvSpPr>
            <p:nvPr/>
          </p:nvSpPr>
          <p:spPr bwMode="auto">
            <a:xfrm>
              <a:off x="1569" y="1777"/>
              <a:ext cx="6" cy="1135"/>
            </a:xfrm>
            <a:prstGeom prst="rect">
              <a:avLst/>
            </a:prstGeom>
            <a:grpFill/>
            <a:ln w="9525">
              <a:noFill/>
              <a:miter lim="800000"/>
              <a:headEnd/>
              <a:tailEnd/>
            </a:ln>
          </p:spPr>
          <p:txBody>
            <a:bodyPr/>
            <a:lstStyle/>
            <a:p>
              <a:endParaRPr lang="en-GB">
                <a:latin typeface="Frutiger 55 Roman"/>
              </a:endParaRPr>
            </a:p>
          </p:txBody>
        </p:sp>
        <p:sp>
          <p:nvSpPr>
            <p:cNvPr id="53550" name="Rectangle 396"/>
            <p:cNvSpPr>
              <a:spLocks noChangeArrowheads="1"/>
            </p:cNvSpPr>
            <p:nvPr/>
          </p:nvSpPr>
          <p:spPr bwMode="auto">
            <a:xfrm>
              <a:off x="1575" y="1777"/>
              <a:ext cx="5" cy="1135"/>
            </a:xfrm>
            <a:prstGeom prst="rect">
              <a:avLst/>
            </a:prstGeom>
            <a:grpFill/>
            <a:ln w="9525">
              <a:noFill/>
              <a:miter lim="800000"/>
              <a:headEnd/>
              <a:tailEnd/>
            </a:ln>
          </p:spPr>
          <p:txBody>
            <a:bodyPr/>
            <a:lstStyle/>
            <a:p>
              <a:endParaRPr lang="en-GB">
                <a:latin typeface="Frutiger 55 Roman"/>
              </a:endParaRPr>
            </a:p>
          </p:txBody>
        </p:sp>
        <p:sp>
          <p:nvSpPr>
            <p:cNvPr id="53551" name="Rectangle 397"/>
            <p:cNvSpPr>
              <a:spLocks noChangeArrowheads="1"/>
            </p:cNvSpPr>
            <p:nvPr/>
          </p:nvSpPr>
          <p:spPr bwMode="auto">
            <a:xfrm>
              <a:off x="1580" y="1777"/>
              <a:ext cx="5" cy="1135"/>
            </a:xfrm>
            <a:prstGeom prst="rect">
              <a:avLst/>
            </a:prstGeom>
            <a:grpFill/>
            <a:ln w="9525">
              <a:noFill/>
              <a:miter lim="800000"/>
              <a:headEnd/>
              <a:tailEnd/>
            </a:ln>
          </p:spPr>
          <p:txBody>
            <a:bodyPr/>
            <a:lstStyle/>
            <a:p>
              <a:endParaRPr lang="en-GB">
                <a:latin typeface="Frutiger 55 Roman"/>
              </a:endParaRPr>
            </a:p>
          </p:txBody>
        </p:sp>
        <p:sp>
          <p:nvSpPr>
            <p:cNvPr id="53552" name="Rectangle 398"/>
            <p:cNvSpPr>
              <a:spLocks noChangeArrowheads="1"/>
            </p:cNvSpPr>
            <p:nvPr/>
          </p:nvSpPr>
          <p:spPr bwMode="auto">
            <a:xfrm>
              <a:off x="1585" y="1777"/>
              <a:ext cx="6" cy="1135"/>
            </a:xfrm>
            <a:prstGeom prst="rect">
              <a:avLst/>
            </a:prstGeom>
            <a:grpFill/>
            <a:ln w="9525">
              <a:noFill/>
              <a:miter lim="800000"/>
              <a:headEnd/>
              <a:tailEnd/>
            </a:ln>
          </p:spPr>
          <p:txBody>
            <a:bodyPr/>
            <a:lstStyle/>
            <a:p>
              <a:endParaRPr lang="en-GB">
                <a:latin typeface="Frutiger 55 Roman"/>
              </a:endParaRPr>
            </a:p>
          </p:txBody>
        </p:sp>
        <p:sp>
          <p:nvSpPr>
            <p:cNvPr id="53553" name="Rectangle 399"/>
            <p:cNvSpPr>
              <a:spLocks noChangeArrowheads="1"/>
            </p:cNvSpPr>
            <p:nvPr/>
          </p:nvSpPr>
          <p:spPr bwMode="auto">
            <a:xfrm>
              <a:off x="1591" y="1777"/>
              <a:ext cx="5" cy="1135"/>
            </a:xfrm>
            <a:prstGeom prst="rect">
              <a:avLst/>
            </a:prstGeom>
            <a:grpFill/>
            <a:ln w="9525">
              <a:noFill/>
              <a:miter lim="800000"/>
              <a:headEnd/>
              <a:tailEnd/>
            </a:ln>
          </p:spPr>
          <p:txBody>
            <a:bodyPr/>
            <a:lstStyle/>
            <a:p>
              <a:endParaRPr lang="en-GB">
                <a:latin typeface="Frutiger 55 Roman"/>
              </a:endParaRPr>
            </a:p>
          </p:txBody>
        </p:sp>
        <p:sp>
          <p:nvSpPr>
            <p:cNvPr id="53554" name="Rectangle 400"/>
            <p:cNvSpPr>
              <a:spLocks noChangeArrowheads="1"/>
            </p:cNvSpPr>
            <p:nvPr/>
          </p:nvSpPr>
          <p:spPr bwMode="auto">
            <a:xfrm>
              <a:off x="1596" y="1777"/>
              <a:ext cx="5" cy="1135"/>
            </a:xfrm>
            <a:prstGeom prst="rect">
              <a:avLst/>
            </a:prstGeom>
            <a:grpFill/>
            <a:ln w="9525">
              <a:noFill/>
              <a:miter lim="800000"/>
              <a:headEnd/>
              <a:tailEnd/>
            </a:ln>
          </p:spPr>
          <p:txBody>
            <a:bodyPr/>
            <a:lstStyle/>
            <a:p>
              <a:endParaRPr lang="en-GB">
                <a:latin typeface="Frutiger 55 Roman"/>
              </a:endParaRPr>
            </a:p>
          </p:txBody>
        </p:sp>
        <p:sp>
          <p:nvSpPr>
            <p:cNvPr id="53555" name="Rectangle 401"/>
            <p:cNvSpPr>
              <a:spLocks noChangeArrowheads="1"/>
            </p:cNvSpPr>
            <p:nvPr/>
          </p:nvSpPr>
          <p:spPr bwMode="auto">
            <a:xfrm>
              <a:off x="1601" y="1777"/>
              <a:ext cx="6" cy="1135"/>
            </a:xfrm>
            <a:prstGeom prst="rect">
              <a:avLst/>
            </a:prstGeom>
            <a:grpFill/>
            <a:ln w="9525">
              <a:noFill/>
              <a:miter lim="800000"/>
              <a:headEnd/>
              <a:tailEnd/>
            </a:ln>
          </p:spPr>
          <p:txBody>
            <a:bodyPr/>
            <a:lstStyle/>
            <a:p>
              <a:endParaRPr lang="en-GB">
                <a:latin typeface="Frutiger 55 Roman"/>
              </a:endParaRPr>
            </a:p>
          </p:txBody>
        </p:sp>
        <p:sp>
          <p:nvSpPr>
            <p:cNvPr id="53556" name="Rectangle 402"/>
            <p:cNvSpPr>
              <a:spLocks noChangeArrowheads="1"/>
            </p:cNvSpPr>
            <p:nvPr/>
          </p:nvSpPr>
          <p:spPr bwMode="auto">
            <a:xfrm>
              <a:off x="1607" y="1777"/>
              <a:ext cx="5" cy="1135"/>
            </a:xfrm>
            <a:prstGeom prst="rect">
              <a:avLst/>
            </a:prstGeom>
            <a:grpFill/>
            <a:ln w="9525">
              <a:noFill/>
              <a:miter lim="800000"/>
              <a:headEnd/>
              <a:tailEnd/>
            </a:ln>
          </p:spPr>
          <p:txBody>
            <a:bodyPr/>
            <a:lstStyle/>
            <a:p>
              <a:endParaRPr lang="en-GB">
                <a:latin typeface="Frutiger 55 Roman"/>
              </a:endParaRPr>
            </a:p>
          </p:txBody>
        </p:sp>
        <p:sp>
          <p:nvSpPr>
            <p:cNvPr id="53557" name="Rectangle 403"/>
            <p:cNvSpPr>
              <a:spLocks noChangeArrowheads="1"/>
            </p:cNvSpPr>
            <p:nvPr/>
          </p:nvSpPr>
          <p:spPr bwMode="auto">
            <a:xfrm>
              <a:off x="1612" y="1777"/>
              <a:ext cx="5" cy="1135"/>
            </a:xfrm>
            <a:prstGeom prst="rect">
              <a:avLst/>
            </a:prstGeom>
            <a:grpFill/>
            <a:ln w="9525">
              <a:noFill/>
              <a:miter lim="800000"/>
              <a:headEnd/>
              <a:tailEnd/>
            </a:ln>
          </p:spPr>
          <p:txBody>
            <a:bodyPr/>
            <a:lstStyle/>
            <a:p>
              <a:endParaRPr lang="en-GB">
                <a:latin typeface="Frutiger 55 Roman"/>
              </a:endParaRPr>
            </a:p>
          </p:txBody>
        </p:sp>
        <p:sp>
          <p:nvSpPr>
            <p:cNvPr id="53558" name="Rectangle 404"/>
            <p:cNvSpPr>
              <a:spLocks noChangeArrowheads="1"/>
            </p:cNvSpPr>
            <p:nvPr/>
          </p:nvSpPr>
          <p:spPr bwMode="auto">
            <a:xfrm>
              <a:off x="1617" y="1777"/>
              <a:ext cx="6" cy="1135"/>
            </a:xfrm>
            <a:prstGeom prst="rect">
              <a:avLst/>
            </a:prstGeom>
            <a:grpFill/>
            <a:ln w="9525">
              <a:noFill/>
              <a:miter lim="800000"/>
              <a:headEnd/>
              <a:tailEnd/>
            </a:ln>
          </p:spPr>
          <p:txBody>
            <a:bodyPr/>
            <a:lstStyle/>
            <a:p>
              <a:endParaRPr lang="en-GB">
                <a:latin typeface="Frutiger 55 Roman"/>
              </a:endParaRPr>
            </a:p>
          </p:txBody>
        </p:sp>
        <p:sp>
          <p:nvSpPr>
            <p:cNvPr id="53559" name="Rectangle 405"/>
            <p:cNvSpPr>
              <a:spLocks noChangeArrowheads="1"/>
            </p:cNvSpPr>
            <p:nvPr/>
          </p:nvSpPr>
          <p:spPr bwMode="auto">
            <a:xfrm>
              <a:off x="1623" y="1777"/>
              <a:ext cx="5" cy="1135"/>
            </a:xfrm>
            <a:prstGeom prst="rect">
              <a:avLst/>
            </a:prstGeom>
            <a:grpFill/>
            <a:ln w="9525">
              <a:noFill/>
              <a:miter lim="800000"/>
              <a:headEnd/>
              <a:tailEnd/>
            </a:ln>
          </p:spPr>
          <p:txBody>
            <a:bodyPr/>
            <a:lstStyle/>
            <a:p>
              <a:endParaRPr lang="en-GB">
                <a:latin typeface="Frutiger 55 Roman"/>
              </a:endParaRPr>
            </a:p>
          </p:txBody>
        </p:sp>
        <p:sp>
          <p:nvSpPr>
            <p:cNvPr id="53560" name="Rectangle 406"/>
            <p:cNvSpPr>
              <a:spLocks noChangeArrowheads="1"/>
            </p:cNvSpPr>
            <p:nvPr/>
          </p:nvSpPr>
          <p:spPr bwMode="auto">
            <a:xfrm>
              <a:off x="1628" y="1777"/>
              <a:ext cx="6" cy="1135"/>
            </a:xfrm>
            <a:prstGeom prst="rect">
              <a:avLst/>
            </a:prstGeom>
            <a:grpFill/>
            <a:ln w="9525">
              <a:noFill/>
              <a:miter lim="800000"/>
              <a:headEnd/>
              <a:tailEnd/>
            </a:ln>
          </p:spPr>
          <p:txBody>
            <a:bodyPr/>
            <a:lstStyle/>
            <a:p>
              <a:endParaRPr lang="en-GB">
                <a:latin typeface="Frutiger 55 Roman"/>
              </a:endParaRPr>
            </a:p>
          </p:txBody>
        </p:sp>
        <p:sp>
          <p:nvSpPr>
            <p:cNvPr id="53561" name="Rectangle 407"/>
            <p:cNvSpPr>
              <a:spLocks noChangeArrowheads="1"/>
            </p:cNvSpPr>
            <p:nvPr/>
          </p:nvSpPr>
          <p:spPr bwMode="auto">
            <a:xfrm>
              <a:off x="1634" y="1777"/>
              <a:ext cx="5" cy="1135"/>
            </a:xfrm>
            <a:prstGeom prst="rect">
              <a:avLst/>
            </a:prstGeom>
            <a:grpFill/>
            <a:ln w="9525">
              <a:noFill/>
              <a:miter lim="800000"/>
              <a:headEnd/>
              <a:tailEnd/>
            </a:ln>
          </p:spPr>
          <p:txBody>
            <a:bodyPr/>
            <a:lstStyle/>
            <a:p>
              <a:endParaRPr lang="en-GB">
                <a:latin typeface="Frutiger 55 Roman"/>
              </a:endParaRPr>
            </a:p>
          </p:txBody>
        </p:sp>
        <p:sp>
          <p:nvSpPr>
            <p:cNvPr id="53562" name="Rectangle 408"/>
            <p:cNvSpPr>
              <a:spLocks noChangeArrowheads="1"/>
            </p:cNvSpPr>
            <p:nvPr/>
          </p:nvSpPr>
          <p:spPr bwMode="auto">
            <a:xfrm>
              <a:off x="1639" y="1777"/>
              <a:ext cx="5" cy="1135"/>
            </a:xfrm>
            <a:prstGeom prst="rect">
              <a:avLst/>
            </a:prstGeom>
            <a:grpFill/>
            <a:ln w="9525">
              <a:noFill/>
              <a:miter lim="800000"/>
              <a:headEnd/>
              <a:tailEnd/>
            </a:ln>
          </p:spPr>
          <p:txBody>
            <a:bodyPr/>
            <a:lstStyle/>
            <a:p>
              <a:endParaRPr lang="en-GB">
                <a:latin typeface="Frutiger 55 Roman"/>
              </a:endParaRPr>
            </a:p>
          </p:txBody>
        </p:sp>
        <p:sp>
          <p:nvSpPr>
            <p:cNvPr id="53563" name="Rectangle 409"/>
            <p:cNvSpPr>
              <a:spLocks noChangeArrowheads="1"/>
            </p:cNvSpPr>
            <p:nvPr/>
          </p:nvSpPr>
          <p:spPr bwMode="auto">
            <a:xfrm>
              <a:off x="1644" y="1777"/>
              <a:ext cx="6" cy="1135"/>
            </a:xfrm>
            <a:prstGeom prst="rect">
              <a:avLst/>
            </a:prstGeom>
            <a:grpFill/>
            <a:ln w="9525">
              <a:noFill/>
              <a:miter lim="800000"/>
              <a:headEnd/>
              <a:tailEnd/>
            </a:ln>
          </p:spPr>
          <p:txBody>
            <a:bodyPr/>
            <a:lstStyle/>
            <a:p>
              <a:endParaRPr lang="en-GB">
                <a:latin typeface="Frutiger 55 Roman"/>
              </a:endParaRPr>
            </a:p>
          </p:txBody>
        </p:sp>
        <p:sp>
          <p:nvSpPr>
            <p:cNvPr id="53564" name="Rectangle 410"/>
            <p:cNvSpPr>
              <a:spLocks noChangeArrowheads="1"/>
            </p:cNvSpPr>
            <p:nvPr/>
          </p:nvSpPr>
          <p:spPr bwMode="auto">
            <a:xfrm>
              <a:off x="1650" y="1777"/>
              <a:ext cx="5" cy="1135"/>
            </a:xfrm>
            <a:prstGeom prst="rect">
              <a:avLst/>
            </a:prstGeom>
            <a:grpFill/>
            <a:ln w="9525">
              <a:noFill/>
              <a:miter lim="800000"/>
              <a:headEnd/>
              <a:tailEnd/>
            </a:ln>
          </p:spPr>
          <p:txBody>
            <a:bodyPr/>
            <a:lstStyle/>
            <a:p>
              <a:endParaRPr lang="en-GB">
                <a:latin typeface="Frutiger 55 Roman"/>
              </a:endParaRPr>
            </a:p>
          </p:txBody>
        </p:sp>
        <p:sp>
          <p:nvSpPr>
            <p:cNvPr id="53565" name="Rectangle 411"/>
            <p:cNvSpPr>
              <a:spLocks noChangeArrowheads="1"/>
            </p:cNvSpPr>
            <p:nvPr/>
          </p:nvSpPr>
          <p:spPr bwMode="auto">
            <a:xfrm>
              <a:off x="1655" y="1777"/>
              <a:ext cx="5" cy="1135"/>
            </a:xfrm>
            <a:prstGeom prst="rect">
              <a:avLst/>
            </a:prstGeom>
            <a:grpFill/>
            <a:ln w="9525">
              <a:noFill/>
              <a:miter lim="800000"/>
              <a:headEnd/>
              <a:tailEnd/>
            </a:ln>
          </p:spPr>
          <p:txBody>
            <a:bodyPr/>
            <a:lstStyle/>
            <a:p>
              <a:endParaRPr lang="en-GB">
                <a:latin typeface="Frutiger 55 Roman"/>
              </a:endParaRPr>
            </a:p>
          </p:txBody>
        </p:sp>
        <p:sp>
          <p:nvSpPr>
            <p:cNvPr id="53566" name="Rectangle 412"/>
            <p:cNvSpPr>
              <a:spLocks noChangeArrowheads="1"/>
            </p:cNvSpPr>
            <p:nvPr/>
          </p:nvSpPr>
          <p:spPr bwMode="auto">
            <a:xfrm>
              <a:off x="1660" y="1777"/>
              <a:ext cx="6" cy="1135"/>
            </a:xfrm>
            <a:prstGeom prst="rect">
              <a:avLst/>
            </a:prstGeom>
            <a:grpFill/>
            <a:ln w="9525">
              <a:noFill/>
              <a:miter lim="800000"/>
              <a:headEnd/>
              <a:tailEnd/>
            </a:ln>
          </p:spPr>
          <p:txBody>
            <a:bodyPr/>
            <a:lstStyle/>
            <a:p>
              <a:endParaRPr lang="en-GB">
                <a:latin typeface="Frutiger 55 Roman"/>
              </a:endParaRPr>
            </a:p>
          </p:txBody>
        </p:sp>
        <p:sp>
          <p:nvSpPr>
            <p:cNvPr id="53567" name="Rectangle 413"/>
            <p:cNvSpPr>
              <a:spLocks noChangeArrowheads="1"/>
            </p:cNvSpPr>
            <p:nvPr/>
          </p:nvSpPr>
          <p:spPr bwMode="auto">
            <a:xfrm>
              <a:off x="1666" y="1777"/>
              <a:ext cx="5" cy="1135"/>
            </a:xfrm>
            <a:prstGeom prst="rect">
              <a:avLst/>
            </a:prstGeom>
            <a:grpFill/>
            <a:ln w="9525">
              <a:noFill/>
              <a:miter lim="800000"/>
              <a:headEnd/>
              <a:tailEnd/>
            </a:ln>
          </p:spPr>
          <p:txBody>
            <a:bodyPr/>
            <a:lstStyle/>
            <a:p>
              <a:endParaRPr lang="en-GB">
                <a:latin typeface="Frutiger 55 Roman"/>
              </a:endParaRPr>
            </a:p>
          </p:txBody>
        </p:sp>
        <p:sp>
          <p:nvSpPr>
            <p:cNvPr id="53568" name="Rectangle 414"/>
            <p:cNvSpPr>
              <a:spLocks noChangeArrowheads="1"/>
            </p:cNvSpPr>
            <p:nvPr/>
          </p:nvSpPr>
          <p:spPr bwMode="auto">
            <a:xfrm>
              <a:off x="1671" y="1777"/>
              <a:ext cx="5" cy="1135"/>
            </a:xfrm>
            <a:prstGeom prst="rect">
              <a:avLst/>
            </a:prstGeom>
            <a:grpFill/>
            <a:ln w="9525">
              <a:noFill/>
              <a:miter lim="800000"/>
              <a:headEnd/>
              <a:tailEnd/>
            </a:ln>
          </p:spPr>
          <p:txBody>
            <a:bodyPr/>
            <a:lstStyle/>
            <a:p>
              <a:endParaRPr lang="en-GB">
                <a:latin typeface="Frutiger 55 Roman"/>
              </a:endParaRPr>
            </a:p>
          </p:txBody>
        </p:sp>
        <p:sp>
          <p:nvSpPr>
            <p:cNvPr id="53569" name="Rectangle 415"/>
            <p:cNvSpPr>
              <a:spLocks noChangeArrowheads="1"/>
            </p:cNvSpPr>
            <p:nvPr/>
          </p:nvSpPr>
          <p:spPr bwMode="auto">
            <a:xfrm>
              <a:off x="1676" y="1777"/>
              <a:ext cx="6" cy="1135"/>
            </a:xfrm>
            <a:prstGeom prst="rect">
              <a:avLst/>
            </a:prstGeom>
            <a:grpFill/>
            <a:ln w="9525">
              <a:noFill/>
              <a:miter lim="800000"/>
              <a:headEnd/>
              <a:tailEnd/>
            </a:ln>
          </p:spPr>
          <p:txBody>
            <a:bodyPr/>
            <a:lstStyle/>
            <a:p>
              <a:endParaRPr lang="en-GB">
                <a:latin typeface="Frutiger 55 Roman"/>
              </a:endParaRPr>
            </a:p>
          </p:txBody>
        </p:sp>
        <p:sp>
          <p:nvSpPr>
            <p:cNvPr id="53570" name="Rectangle 416"/>
            <p:cNvSpPr>
              <a:spLocks noChangeArrowheads="1"/>
            </p:cNvSpPr>
            <p:nvPr/>
          </p:nvSpPr>
          <p:spPr bwMode="auto">
            <a:xfrm>
              <a:off x="1682" y="1777"/>
              <a:ext cx="5" cy="1135"/>
            </a:xfrm>
            <a:prstGeom prst="rect">
              <a:avLst/>
            </a:prstGeom>
            <a:grpFill/>
            <a:ln w="9525">
              <a:noFill/>
              <a:miter lim="800000"/>
              <a:headEnd/>
              <a:tailEnd/>
            </a:ln>
          </p:spPr>
          <p:txBody>
            <a:bodyPr/>
            <a:lstStyle/>
            <a:p>
              <a:endParaRPr lang="en-GB">
                <a:latin typeface="Frutiger 55 Roman"/>
              </a:endParaRPr>
            </a:p>
          </p:txBody>
        </p:sp>
        <p:sp>
          <p:nvSpPr>
            <p:cNvPr id="53571" name="Rectangle 417"/>
            <p:cNvSpPr>
              <a:spLocks noChangeArrowheads="1"/>
            </p:cNvSpPr>
            <p:nvPr/>
          </p:nvSpPr>
          <p:spPr bwMode="auto">
            <a:xfrm>
              <a:off x="1687" y="1777"/>
              <a:ext cx="6" cy="1135"/>
            </a:xfrm>
            <a:prstGeom prst="rect">
              <a:avLst/>
            </a:prstGeom>
            <a:grpFill/>
            <a:ln w="9525">
              <a:noFill/>
              <a:miter lim="800000"/>
              <a:headEnd/>
              <a:tailEnd/>
            </a:ln>
          </p:spPr>
          <p:txBody>
            <a:bodyPr/>
            <a:lstStyle/>
            <a:p>
              <a:endParaRPr lang="en-GB">
                <a:latin typeface="Frutiger 55 Roman"/>
              </a:endParaRPr>
            </a:p>
          </p:txBody>
        </p:sp>
        <p:sp>
          <p:nvSpPr>
            <p:cNvPr id="53572" name="Rectangle 418"/>
            <p:cNvSpPr>
              <a:spLocks noChangeArrowheads="1"/>
            </p:cNvSpPr>
            <p:nvPr/>
          </p:nvSpPr>
          <p:spPr bwMode="auto">
            <a:xfrm>
              <a:off x="1693" y="1777"/>
              <a:ext cx="5" cy="1135"/>
            </a:xfrm>
            <a:prstGeom prst="rect">
              <a:avLst/>
            </a:prstGeom>
            <a:grpFill/>
            <a:ln w="9525">
              <a:noFill/>
              <a:miter lim="800000"/>
              <a:headEnd/>
              <a:tailEnd/>
            </a:ln>
          </p:spPr>
          <p:txBody>
            <a:bodyPr/>
            <a:lstStyle/>
            <a:p>
              <a:endParaRPr lang="en-GB">
                <a:latin typeface="Frutiger 55 Roman"/>
              </a:endParaRPr>
            </a:p>
          </p:txBody>
        </p:sp>
        <p:sp>
          <p:nvSpPr>
            <p:cNvPr id="53573" name="Rectangle 419"/>
            <p:cNvSpPr>
              <a:spLocks noChangeArrowheads="1"/>
            </p:cNvSpPr>
            <p:nvPr/>
          </p:nvSpPr>
          <p:spPr bwMode="auto">
            <a:xfrm>
              <a:off x="1698" y="1777"/>
              <a:ext cx="5" cy="1135"/>
            </a:xfrm>
            <a:prstGeom prst="rect">
              <a:avLst/>
            </a:prstGeom>
            <a:grpFill/>
            <a:ln w="9525">
              <a:noFill/>
              <a:miter lim="800000"/>
              <a:headEnd/>
              <a:tailEnd/>
            </a:ln>
          </p:spPr>
          <p:txBody>
            <a:bodyPr/>
            <a:lstStyle/>
            <a:p>
              <a:endParaRPr lang="en-GB">
                <a:latin typeface="Frutiger 55 Roman"/>
              </a:endParaRPr>
            </a:p>
          </p:txBody>
        </p:sp>
        <p:sp>
          <p:nvSpPr>
            <p:cNvPr id="53574" name="Rectangle 420"/>
            <p:cNvSpPr>
              <a:spLocks noChangeArrowheads="1"/>
            </p:cNvSpPr>
            <p:nvPr/>
          </p:nvSpPr>
          <p:spPr bwMode="auto">
            <a:xfrm>
              <a:off x="1703" y="1777"/>
              <a:ext cx="6" cy="1135"/>
            </a:xfrm>
            <a:prstGeom prst="rect">
              <a:avLst/>
            </a:prstGeom>
            <a:grpFill/>
            <a:ln w="9525">
              <a:noFill/>
              <a:miter lim="800000"/>
              <a:headEnd/>
              <a:tailEnd/>
            </a:ln>
          </p:spPr>
          <p:txBody>
            <a:bodyPr/>
            <a:lstStyle/>
            <a:p>
              <a:endParaRPr lang="en-GB">
                <a:latin typeface="Frutiger 55 Roman"/>
              </a:endParaRPr>
            </a:p>
          </p:txBody>
        </p:sp>
        <p:sp>
          <p:nvSpPr>
            <p:cNvPr id="53575" name="Rectangle 421"/>
            <p:cNvSpPr>
              <a:spLocks noChangeArrowheads="1"/>
            </p:cNvSpPr>
            <p:nvPr/>
          </p:nvSpPr>
          <p:spPr bwMode="auto">
            <a:xfrm>
              <a:off x="1709" y="1777"/>
              <a:ext cx="5" cy="1135"/>
            </a:xfrm>
            <a:prstGeom prst="rect">
              <a:avLst/>
            </a:prstGeom>
            <a:grpFill/>
            <a:ln w="9525">
              <a:noFill/>
              <a:miter lim="800000"/>
              <a:headEnd/>
              <a:tailEnd/>
            </a:ln>
          </p:spPr>
          <p:txBody>
            <a:bodyPr/>
            <a:lstStyle/>
            <a:p>
              <a:endParaRPr lang="en-GB">
                <a:latin typeface="Frutiger 55 Roman"/>
              </a:endParaRPr>
            </a:p>
          </p:txBody>
        </p:sp>
        <p:sp>
          <p:nvSpPr>
            <p:cNvPr id="53576" name="Rectangle 422"/>
            <p:cNvSpPr>
              <a:spLocks noChangeArrowheads="1"/>
            </p:cNvSpPr>
            <p:nvPr/>
          </p:nvSpPr>
          <p:spPr bwMode="auto">
            <a:xfrm>
              <a:off x="1714" y="1777"/>
              <a:ext cx="5" cy="1135"/>
            </a:xfrm>
            <a:prstGeom prst="rect">
              <a:avLst/>
            </a:prstGeom>
            <a:grpFill/>
            <a:ln w="9525">
              <a:noFill/>
              <a:miter lim="800000"/>
              <a:headEnd/>
              <a:tailEnd/>
            </a:ln>
          </p:spPr>
          <p:txBody>
            <a:bodyPr/>
            <a:lstStyle/>
            <a:p>
              <a:endParaRPr lang="en-GB">
                <a:latin typeface="Frutiger 55 Roman"/>
              </a:endParaRPr>
            </a:p>
          </p:txBody>
        </p:sp>
        <p:sp>
          <p:nvSpPr>
            <p:cNvPr id="53577" name="Rectangle 423"/>
            <p:cNvSpPr>
              <a:spLocks noChangeArrowheads="1"/>
            </p:cNvSpPr>
            <p:nvPr/>
          </p:nvSpPr>
          <p:spPr bwMode="auto">
            <a:xfrm>
              <a:off x="1719" y="1777"/>
              <a:ext cx="6" cy="1135"/>
            </a:xfrm>
            <a:prstGeom prst="rect">
              <a:avLst/>
            </a:prstGeom>
            <a:grpFill/>
            <a:ln w="9525">
              <a:noFill/>
              <a:miter lim="800000"/>
              <a:headEnd/>
              <a:tailEnd/>
            </a:ln>
          </p:spPr>
          <p:txBody>
            <a:bodyPr/>
            <a:lstStyle/>
            <a:p>
              <a:endParaRPr lang="en-GB">
                <a:latin typeface="Frutiger 55 Roman"/>
              </a:endParaRPr>
            </a:p>
          </p:txBody>
        </p:sp>
        <p:sp>
          <p:nvSpPr>
            <p:cNvPr id="53578" name="Rectangle 424"/>
            <p:cNvSpPr>
              <a:spLocks noChangeArrowheads="1"/>
            </p:cNvSpPr>
            <p:nvPr/>
          </p:nvSpPr>
          <p:spPr bwMode="auto">
            <a:xfrm>
              <a:off x="1725" y="1777"/>
              <a:ext cx="5" cy="1135"/>
            </a:xfrm>
            <a:prstGeom prst="rect">
              <a:avLst/>
            </a:prstGeom>
            <a:grpFill/>
            <a:ln w="9525">
              <a:noFill/>
              <a:miter lim="800000"/>
              <a:headEnd/>
              <a:tailEnd/>
            </a:ln>
          </p:spPr>
          <p:txBody>
            <a:bodyPr/>
            <a:lstStyle/>
            <a:p>
              <a:endParaRPr lang="en-GB">
                <a:latin typeface="Frutiger 55 Roman"/>
              </a:endParaRPr>
            </a:p>
          </p:txBody>
        </p:sp>
        <p:sp>
          <p:nvSpPr>
            <p:cNvPr id="53579" name="Rectangle 425"/>
            <p:cNvSpPr>
              <a:spLocks noChangeArrowheads="1"/>
            </p:cNvSpPr>
            <p:nvPr/>
          </p:nvSpPr>
          <p:spPr bwMode="auto">
            <a:xfrm>
              <a:off x="1730" y="1777"/>
              <a:ext cx="5" cy="1135"/>
            </a:xfrm>
            <a:prstGeom prst="rect">
              <a:avLst/>
            </a:prstGeom>
            <a:grpFill/>
            <a:ln w="9525">
              <a:noFill/>
              <a:miter lim="800000"/>
              <a:headEnd/>
              <a:tailEnd/>
            </a:ln>
          </p:spPr>
          <p:txBody>
            <a:bodyPr/>
            <a:lstStyle/>
            <a:p>
              <a:endParaRPr lang="en-GB">
                <a:latin typeface="Frutiger 55 Roman"/>
              </a:endParaRPr>
            </a:p>
          </p:txBody>
        </p:sp>
        <p:sp>
          <p:nvSpPr>
            <p:cNvPr id="53580" name="Rectangle 426"/>
            <p:cNvSpPr>
              <a:spLocks noChangeArrowheads="1"/>
            </p:cNvSpPr>
            <p:nvPr/>
          </p:nvSpPr>
          <p:spPr bwMode="auto">
            <a:xfrm>
              <a:off x="1735" y="1777"/>
              <a:ext cx="6" cy="1135"/>
            </a:xfrm>
            <a:prstGeom prst="rect">
              <a:avLst/>
            </a:prstGeom>
            <a:grpFill/>
            <a:ln w="9525">
              <a:noFill/>
              <a:miter lim="800000"/>
              <a:headEnd/>
              <a:tailEnd/>
            </a:ln>
          </p:spPr>
          <p:txBody>
            <a:bodyPr/>
            <a:lstStyle/>
            <a:p>
              <a:endParaRPr lang="en-GB">
                <a:latin typeface="Frutiger 55 Roman"/>
              </a:endParaRPr>
            </a:p>
          </p:txBody>
        </p:sp>
        <p:sp>
          <p:nvSpPr>
            <p:cNvPr id="53581" name="Rectangle 427"/>
            <p:cNvSpPr>
              <a:spLocks noChangeArrowheads="1"/>
            </p:cNvSpPr>
            <p:nvPr/>
          </p:nvSpPr>
          <p:spPr bwMode="auto">
            <a:xfrm>
              <a:off x="1741" y="1777"/>
              <a:ext cx="5" cy="1135"/>
            </a:xfrm>
            <a:prstGeom prst="rect">
              <a:avLst/>
            </a:prstGeom>
            <a:grpFill/>
            <a:ln w="9525">
              <a:noFill/>
              <a:miter lim="800000"/>
              <a:headEnd/>
              <a:tailEnd/>
            </a:ln>
          </p:spPr>
          <p:txBody>
            <a:bodyPr/>
            <a:lstStyle/>
            <a:p>
              <a:endParaRPr lang="en-GB">
                <a:latin typeface="Frutiger 55 Roman"/>
              </a:endParaRPr>
            </a:p>
          </p:txBody>
        </p:sp>
        <p:sp>
          <p:nvSpPr>
            <p:cNvPr id="53582" name="Rectangle 428"/>
            <p:cNvSpPr>
              <a:spLocks noChangeArrowheads="1"/>
            </p:cNvSpPr>
            <p:nvPr/>
          </p:nvSpPr>
          <p:spPr bwMode="auto">
            <a:xfrm>
              <a:off x="1746" y="1777"/>
              <a:ext cx="6" cy="1135"/>
            </a:xfrm>
            <a:prstGeom prst="rect">
              <a:avLst/>
            </a:prstGeom>
            <a:grpFill/>
            <a:ln w="9525">
              <a:noFill/>
              <a:miter lim="800000"/>
              <a:headEnd/>
              <a:tailEnd/>
            </a:ln>
          </p:spPr>
          <p:txBody>
            <a:bodyPr/>
            <a:lstStyle/>
            <a:p>
              <a:endParaRPr lang="en-GB">
                <a:latin typeface="Frutiger 55 Roman"/>
              </a:endParaRPr>
            </a:p>
          </p:txBody>
        </p:sp>
        <p:sp>
          <p:nvSpPr>
            <p:cNvPr id="53583" name="Rectangle 429"/>
            <p:cNvSpPr>
              <a:spLocks noChangeArrowheads="1"/>
            </p:cNvSpPr>
            <p:nvPr/>
          </p:nvSpPr>
          <p:spPr bwMode="auto">
            <a:xfrm>
              <a:off x="1752" y="1777"/>
              <a:ext cx="5" cy="1135"/>
            </a:xfrm>
            <a:prstGeom prst="rect">
              <a:avLst/>
            </a:prstGeom>
            <a:grpFill/>
            <a:ln w="9525">
              <a:noFill/>
              <a:miter lim="800000"/>
              <a:headEnd/>
              <a:tailEnd/>
            </a:ln>
          </p:spPr>
          <p:txBody>
            <a:bodyPr/>
            <a:lstStyle/>
            <a:p>
              <a:endParaRPr lang="en-GB">
                <a:latin typeface="Frutiger 55 Roman"/>
              </a:endParaRPr>
            </a:p>
          </p:txBody>
        </p:sp>
        <p:sp>
          <p:nvSpPr>
            <p:cNvPr id="53584" name="Rectangle 430"/>
            <p:cNvSpPr>
              <a:spLocks noChangeArrowheads="1"/>
            </p:cNvSpPr>
            <p:nvPr/>
          </p:nvSpPr>
          <p:spPr bwMode="auto">
            <a:xfrm>
              <a:off x="1757" y="1777"/>
              <a:ext cx="5" cy="1135"/>
            </a:xfrm>
            <a:prstGeom prst="rect">
              <a:avLst/>
            </a:prstGeom>
            <a:grpFill/>
            <a:ln w="9525">
              <a:noFill/>
              <a:miter lim="800000"/>
              <a:headEnd/>
              <a:tailEnd/>
            </a:ln>
          </p:spPr>
          <p:txBody>
            <a:bodyPr/>
            <a:lstStyle/>
            <a:p>
              <a:endParaRPr lang="en-GB">
                <a:latin typeface="Frutiger 55 Roman"/>
              </a:endParaRPr>
            </a:p>
          </p:txBody>
        </p:sp>
        <p:sp>
          <p:nvSpPr>
            <p:cNvPr id="53585" name="Rectangle 431"/>
            <p:cNvSpPr>
              <a:spLocks noChangeArrowheads="1"/>
            </p:cNvSpPr>
            <p:nvPr/>
          </p:nvSpPr>
          <p:spPr bwMode="auto">
            <a:xfrm>
              <a:off x="1762" y="1777"/>
              <a:ext cx="6" cy="1135"/>
            </a:xfrm>
            <a:prstGeom prst="rect">
              <a:avLst/>
            </a:prstGeom>
            <a:grpFill/>
            <a:ln w="9525">
              <a:noFill/>
              <a:miter lim="800000"/>
              <a:headEnd/>
              <a:tailEnd/>
            </a:ln>
          </p:spPr>
          <p:txBody>
            <a:bodyPr/>
            <a:lstStyle/>
            <a:p>
              <a:endParaRPr lang="en-GB">
                <a:latin typeface="Frutiger 55 Roman"/>
              </a:endParaRPr>
            </a:p>
          </p:txBody>
        </p:sp>
        <p:sp>
          <p:nvSpPr>
            <p:cNvPr id="53586" name="Rectangle 432"/>
            <p:cNvSpPr>
              <a:spLocks noChangeArrowheads="1"/>
            </p:cNvSpPr>
            <p:nvPr/>
          </p:nvSpPr>
          <p:spPr bwMode="auto">
            <a:xfrm>
              <a:off x="1768" y="1777"/>
              <a:ext cx="5" cy="1135"/>
            </a:xfrm>
            <a:prstGeom prst="rect">
              <a:avLst/>
            </a:prstGeom>
            <a:grpFill/>
            <a:ln w="9525">
              <a:noFill/>
              <a:miter lim="800000"/>
              <a:headEnd/>
              <a:tailEnd/>
            </a:ln>
          </p:spPr>
          <p:txBody>
            <a:bodyPr/>
            <a:lstStyle/>
            <a:p>
              <a:endParaRPr lang="en-GB">
                <a:latin typeface="Frutiger 55 Roman"/>
              </a:endParaRPr>
            </a:p>
          </p:txBody>
        </p:sp>
        <p:sp>
          <p:nvSpPr>
            <p:cNvPr id="53587" name="Rectangle 433"/>
            <p:cNvSpPr>
              <a:spLocks noChangeArrowheads="1"/>
            </p:cNvSpPr>
            <p:nvPr/>
          </p:nvSpPr>
          <p:spPr bwMode="auto">
            <a:xfrm>
              <a:off x="1773" y="1777"/>
              <a:ext cx="5" cy="1135"/>
            </a:xfrm>
            <a:prstGeom prst="rect">
              <a:avLst/>
            </a:prstGeom>
            <a:grpFill/>
            <a:ln w="9525">
              <a:noFill/>
              <a:miter lim="800000"/>
              <a:headEnd/>
              <a:tailEnd/>
            </a:ln>
          </p:spPr>
          <p:txBody>
            <a:bodyPr/>
            <a:lstStyle/>
            <a:p>
              <a:endParaRPr lang="en-GB">
                <a:latin typeface="Frutiger 55 Roman"/>
              </a:endParaRPr>
            </a:p>
          </p:txBody>
        </p:sp>
        <p:sp>
          <p:nvSpPr>
            <p:cNvPr id="53588" name="Rectangle 434"/>
            <p:cNvSpPr>
              <a:spLocks noChangeArrowheads="1"/>
            </p:cNvSpPr>
            <p:nvPr/>
          </p:nvSpPr>
          <p:spPr bwMode="auto">
            <a:xfrm>
              <a:off x="1778" y="1777"/>
              <a:ext cx="6" cy="1135"/>
            </a:xfrm>
            <a:prstGeom prst="rect">
              <a:avLst/>
            </a:prstGeom>
            <a:grpFill/>
            <a:ln w="9525">
              <a:noFill/>
              <a:miter lim="800000"/>
              <a:headEnd/>
              <a:tailEnd/>
            </a:ln>
          </p:spPr>
          <p:txBody>
            <a:bodyPr/>
            <a:lstStyle/>
            <a:p>
              <a:endParaRPr lang="en-GB">
                <a:latin typeface="Frutiger 55 Roman"/>
              </a:endParaRPr>
            </a:p>
          </p:txBody>
        </p:sp>
        <p:sp>
          <p:nvSpPr>
            <p:cNvPr id="53589" name="Rectangle 435"/>
            <p:cNvSpPr>
              <a:spLocks noChangeArrowheads="1"/>
            </p:cNvSpPr>
            <p:nvPr/>
          </p:nvSpPr>
          <p:spPr bwMode="auto">
            <a:xfrm>
              <a:off x="1784" y="1777"/>
              <a:ext cx="5" cy="1135"/>
            </a:xfrm>
            <a:prstGeom prst="rect">
              <a:avLst/>
            </a:prstGeom>
            <a:grpFill/>
            <a:ln w="9525">
              <a:noFill/>
              <a:miter lim="800000"/>
              <a:headEnd/>
              <a:tailEnd/>
            </a:ln>
          </p:spPr>
          <p:txBody>
            <a:bodyPr/>
            <a:lstStyle/>
            <a:p>
              <a:endParaRPr lang="en-GB">
                <a:latin typeface="Frutiger 55 Roman"/>
              </a:endParaRPr>
            </a:p>
          </p:txBody>
        </p:sp>
        <p:sp>
          <p:nvSpPr>
            <p:cNvPr id="53590" name="Rectangle 436"/>
            <p:cNvSpPr>
              <a:spLocks noChangeArrowheads="1"/>
            </p:cNvSpPr>
            <p:nvPr/>
          </p:nvSpPr>
          <p:spPr bwMode="auto">
            <a:xfrm>
              <a:off x="1789" y="1777"/>
              <a:ext cx="5" cy="1135"/>
            </a:xfrm>
            <a:prstGeom prst="rect">
              <a:avLst/>
            </a:prstGeom>
            <a:grpFill/>
            <a:ln w="9525">
              <a:noFill/>
              <a:miter lim="800000"/>
              <a:headEnd/>
              <a:tailEnd/>
            </a:ln>
          </p:spPr>
          <p:txBody>
            <a:bodyPr/>
            <a:lstStyle/>
            <a:p>
              <a:endParaRPr lang="en-GB">
                <a:latin typeface="Frutiger 55 Roman"/>
              </a:endParaRPr>
            </a:p>
          </p:txBody>
        </p:sp>
        <p:sp>
          <p:nvSpPr>
            <p:cNvPr id="53591" name="Rectangle 437"/>
            <p:cNvSpPr>
              <a:spLocks noChangeArrowheads="1"/>
            </p:cNvSpPr>
            <p:nvPr/>
          </p:nvSpPr>
          <p:spPr bwMode="auto">
            <a:xfrm>
              <a:off x="1794" y="1777"/>
              <a:ext cx="6" cy="1135"/>
            </a:xfrm>
            <a:prstGeom prst="rect">
              <a:avLst/>
            </a:prstGeom>
            <a:grpFill/>
            <a:ln w="9525">
              <a:noFill/>
              <a:miter lim="800000"/>
              <a:headEnd/>
              <a:tailEnd/>
            </a:ln>
          </p:spPr>
          <p:txBody>
            <a:bodyPr/>
            <a:lstStyle/>
            <a:p>
              <a:endParaRPr lang="en-GB">
                <a:latin typeface="Frutiger 55 Roman"/>
              </a:endParaRPr>
            </a:p>
          </p:txBody>
        </p:sp>
        <p:sp>
          <p:nvSpPr>
            <p:cNvPr id="53592" name="Rectangle 438"/>
            <p:cNvSpPr>
              <a:spLocks noChangeArrowheads="1"/>
            </p:cNvSpPr>
            <p:nvPr/>
          </p:nvSpPr>
          <p:spPr bwMode="auto">
            <a:xfrm>
              <a:off x="1800" y="1777"/>
              <a:ext cx="5" cy="1135"/>
            </a:xfrm>
            <a:prstGeom prst="rect">
              <a:avLst/>
            </a:prstGeom>
            <a:grpFill/>
            <a:ln w="9525">
              <a:noFill/>
              <a:miter lim="800000"/>
              <a:headEnd/>
              <a:tailEnd/>
            </a:ln>
          </p:spPr>
          <p:txBody>
            <a:bodyPr/>
            <a:lstStyle/>
            <a:p>
              <a:endParaRPr lang="en-GB">
                <a:latin typeface="Frutiger 55 Roman"/>
              </a:endParaRPr>
            </a:p>
          </p:txBody>
        </p:sp>
        <p:sp>
          <p:nvSpPr>
            <p:cNvPr id="53593" name="Rectangle 439"/>
            <p:cNvSpPr>
              <a:spLocks noChangeArrowheads="1"/>
            </p:cNvSpPr>
            <p:nvPr/>
          </p:nvSpPr>
          <p:spPr bwMode="auto">
            <a:xfrm>
              <a:off x="1805" y="1777"/>
              <a:ext cx="5" cy="1135"/>
            </a:xfrm>
            <a:prstGeom prst="rect">
              <a:avLst/>
            </a:prstGeom>
            <a:grpFill/>
            <a:ln w="9525">
              <a:noFill/>
              <a:miter lim="800000"/>
              <a:headEnd/>
              <a:tailEnd/>
            </a:ln>
          </p:spPr>
          <p:txBody>
            <a:bodyPr/>
            <a:lstStyle/>
            <a:p>
              <a:endParaRPr lang="en-GB">
                <a:latin typeface="Frutiger 55 Roman"/>
              </a:endParaRPr>
            </a:p>
          </p:txBody>
        </p:sp>
      </p:grpSp>
      <p:grpSp>
        <p:nvGrpSpPr>
          <p:cNvPr id="10" name="Group 441"/>
          <p:cNvGrpSpPr>
            <a:grpSpLocks/>
          </p:cNvGrpSpPr>
          <p:nvPr/>
        </p:nvGrpSpPr>
        <p:grpSpPr bwMode="auto">
          <a:xfrm>
            <a:off x="5234038" y="3022600"/>
            <a:ext cx="509588" cy="1847850"/>
            <a:chOff x="3071" y="1748"/>
            <a:chExt cx="321" cy="1164"/>
          </a:xfrm>
          <a:solidFill>
            <a:srgbClr val="00B050"/>
          </a:solidFill>
        </p:grpSpPr>
        <p:sp>
          <p:nvSpPr>
            <p:cNvPr id="53474" name="Rectangle 442"/>
            <p:cNvSpPr>
              <a:spLocks noChangeArrowheads="1"/>
            </p:cNvSpPr>
            <p:nvPr/>
          </p:nvSpPr>
          <p:spPr bwMode="auto">
            <a:xfrm>
              <a:off x="3071" y="1748"/>
              <a:ext cx="5" cy="1164"/>
            </a:xfrm>
            <a:prstGeom prst="rect">
              <a:avLst/>
            </a:prstGeom>
            <a:grpFill/>
            <a:ln w="9525">
              <a:noFill/>
              <a:miter lim="800000"/>
              <a:headEnd/>
              <a:tailEnd/>
            </a:ln>
          </p:spPr>
          <p:txBody>
            <a:bodyPr/>
            <a:lstStyle/>
            <a:p>
              <a:endParaRPr lang="en-GB">
                <a:latin typeface="Frutiger 55 Roman"/>
              </a:endParaRPr>
            </a:p>
          </p:txBody>
        </p:sp>
        <p:sp>
          <p:nvSpPr>
            <p:cNvPr id="53475" name="Rectangle 443"/>
            <p:cNvSpPr>
              <a:spLocks noChangeArrowheads="1"/>
            </p:cNvSpPr>
            <p:nvPr/>
          </p:nvSpPr>
          <p:spPr bwMode="auto">
            <a:xfrm>
              <a:off x="3076" y="1748"/>
              <a:ext cx="5" cy="1164"/>
            </a:xfrm>
            <a:prstGeom prst="rect">
              <a:avLst/>
            </a:prstGeom>
            <a:grpFill/>
            <a:ln w="9525">
              <a:noFill/>
              <a:miter lim="800000"/>
              <a:headEnd/>
              <a:tailEnd/>
            </a:ln>
          </p:spPr>
          <p:txBody>
            <a:bodyPr/>
            <a:lstStyle/>
            <a:p>
              <a:endParaRPr lang="en-GB">
                <a:latin typeface="Frutiger 55 Roman"/>
              </a:endParaRPr>
            </a:p>
          </p:txBody>
        </p:sp>
        <p:sp>
          <p:nvSpPr>
            <p:cNvPr id="53476" name="Rectangle 444"/>
            <p:cNvSpPr>
              <a:spLocks noChangeArrowheads="1"/>
            </p:cNvSpPr>
            <p:nvPr/>
          </p:nvSpPr>
          <p:spPr bwMode="auto">
            <a:xfrm>
              <a:off x="3081" y="1748"/>
              <a:ext cx="6" cy="1164"/>
            </a:xfrm>
            <a:prstGeom prst="rect">
              <a:avLst/>
            </a:prstGeom>
            <a:grpFill/>
            <a:ln w="9525">
              <a:noFill/>
              <a:miter lim="800000"/>
              <a:headEnd/>
              <a:tailEnd/>
            </a:ln>
          </p:spPr>
          <p:txBody>
            <a:bodyPr/>
            <a:lstStyle/>
            <a:p>
              <a:endParaRPr lang="en-GB">
                <a:latin typeface="Frutiger 55 Roman"/>
              </a:endParaRPr>
            </a:p>
          </p:txBody>
        </p:sp>
        <p:sp>
          <p:nvSpPr>
            <p:cNvPr id="53477" name="Rectangle 445"/>
            <p:cNvSpPr>
              <a:spLocks noChangeArrowheads="1"/>
            </p:cNvSpPr>
            <p:nvPr/>
          </p:nvSpPr>
          <p:spPr bwMode="auto">
            <a:xfrm>
              <a:off x="3087" y="1748"/>
              <a:ext cx="5" cy="1164"/>
            </a:xfrm>
            <a:prstGeom prst="rect">
              <a:avLst/>
            </a:prstGeom>
            <a:grpFill/>
            <a:ln w="9525">
              <a:noFill/>
              <a:miter lim="800000"/>
              <a:headEnd/>
              <a:tailEnd/>
            </a:ln>
          </p:spPr>
          <p:txBody>
            <a:bodyPr/>
            <a:lstStyle/>
            <a:p>
              <a:endParaRPr lang="en-GB">
                <a:latin typeface="Frutiger 55 Roman"/>
              </a:endParaRPr>
            </a:p>
          </p:txBody>
        </p:sp>
        <p:sp>
          <p:nvSpPr>
            <p:cNvPr id="53478" name="Rectangle 446"/>
            <p:cNvSpPr>
              <a:spLocks noChangeArrowheads="1"/>
            </p:cNvSpPr>
            <p:nvPr/>
          </p:nvSpPr>
          <p:spPr bwMode="auto">
            <a:xfrm>
              <a:off x="3092" y="1748"/>
              <a:ext cx="5" cy="1164"/>
            </a:xfrm>
            <a:prstGeom prst="rect">
              <a:avLst/>
            </a:prstGeom>
            <a:grpFill/>
            <a:ln w="9525">
              <a:noFill/>
              <a:miter lim="800000"/>
              <a:headEnd/>
              <a:tailEnd/>
            </a:ln>
          </p:spPr>
          <p:txBody>
            <a:bodyPr/>
            <a:lstStyle/>
            <a:p>
              <a:endParaRPr lang="en-GB">
                <a:latin typeface="Frutiger 55 Roman"/>
              </a:endParaRPr>
            </a:p>
          </p:txBody>
        </p:sp>
        <p:sp>
          <p:nvSpPr>
            <p:cNvPr id="53479" name="Rectangle 447"/>
            <p:cNvSpPr>
              <a:spLocks noChangeArrowheads="1"/>
            </p:cNvSpPr>
            <p:nvPr/>
          </p:nvSpPr>
          <p:spPr bwMode="auto">
            <a:xfrm>
              <a:off x="3097" y="1748"/>
              <a:ext cx="6" cy="1164"/>
            </a:xfrm>
            <a:prstGeom prst="rect">
              <a:avLst/>
            </a:prstGeom>
            <a:grpFill/>
            <a:ln w="9525">
              <a:noFill/>
              <a:miter lim="800000"/>
              <a:headEnd/>
              <a:tailEnd/>
            </a:ln>
          </p:spPr>
          <p:txBody>
            <a:bodyPr/>
            <a:lstStyle/>
            <a:p>
              <a:endParaRPr lang="en-GB">
                <a:latin typeface="Frutiger 55 Roman"/>
              </a:endParaRPr>
            </a:p>
          </p:txBody>
        </p:sp>
        <p:sp>
          <p:nvSpPr>
            <p:cNvPr id="53480" name="Rectangle 448"/>
            <p:cNvSpPr>
              <a:spLocks noChangeArrowheads="1"/>
            </p:cNvSpPr>
            <p:nvPr/>
          </p:nvSpPr>
          <p:spPr bwMode="auto">
            <a:xfrm>
              <a:off x="3103" y="1748"/>
              <a:ext cx="5" cy="1164"/>
            </a:xfrm>
            <a:prstGeom prst="rect">
              <a:avLst/>
            </a:prstGeom>
            <a:grpFill/>
            <a:ln w="9525">
              <a:noFill/>
              <a:miter lim="800000"/>
              <a:headEnd/>
              <a:tailEnd/>
            </a:ln>
          </p:spPr>
          <p:txBody>
            <a:bodyPr/>
            <a:lstStyle/>
            <a:p>
              <a:endParaRPr lang="en-GB">
                <a:latin typeface="Frutiger 55 Roman"/>
              </a:endParaRPr>
            </a:p>
          </p:txBody>
        </p:sp>
        <p:sp>
          <p:nvSpPr>
            <p:cNvPr id="53481" name="Rectangle 449"/>
            <p:cNvSpPr>
              <a:spLocks noChangeArrowheads="1"/>
            </p:cNvSpPr>
            <p:nvPr/>
          </p:nvSpPr>
          <p:spPr bwMode="auto">
            <a:xfrm>
              <a:off x="3108" y="1748"/>
              <a:ext cx="5" cy="1164"/>
            </a:xfrm>
            <a:prstGeom prst="rect">
              <a:avLst/>
            </a:prstGeom>
            <a:grpFill/>
            <a:ln w="9525">
              <a:noFill/>
              <a:miter lim="800000"/>
              <a:headEnd/>
              <a:tailEnd/>
            </a:ln>
          </p:spPr>
          <p:txBody>
            <a:bodyPr/>
            <a:lstStyle/>
            <a:p>
              <a:endParaRPr lang="en-GB">
                <a:latin typeface="Frutiger 55 Roman"/>
              </a:endParaRPr>
            </a:p>
          </p:txBody>
        </p:sp>
        <p:sp>
          <p:nvSpPr>
            <p:cNvPr id="53482" name="Rectangle 450"/>
            <p:cNvSpPr>
              <a:spLocks noChangeArrowheads="1"/>
            </p:cNvSpPr>
            <p:nvPr/>
          </p:nvSpPr>
          <p:spPr bwMode="auto">
            <a:xfrm>
              <a:off x="3113" y="1748"/>
              <a:ext cx="6" cy="1164"/>
            </a:xfrm>
            <a:prstGeom prst="rect">
              <a:avLst/>
            </a:prstGeom>
            <a:grpFill/>
            <a:ln w="9525">
              <a:noFill/>
              <a:miter lim="800000"/>
              <a:headEnd/>
              <a:tailEnd/>
            </a:ln>
          </p:spPr>
          <p:txBody>
            <a:bodyPr/>
            <a:lstStyle/>
            <a:p>
              <a:endParaRPr lang="en-GB">
                <a:latin typeface="Frutiger 55 Roman"/>
              </a:endParaRPr>
            </a:p>
          </p:txBody>
        </p:sp>
        <p:sp>
          <p:nvSpPr>
            <p:cNvPr id="53483" name="Rectangle 451"/>
            <p:cNvSpPr>
              <a:spLocks noChangeArrowheads="1"/>
            </p:cNvSpPr>
            <p:nvPr/>
          </p:nvSpPr>
          <p:spPr bwMode="auto">
            <a:xfrm>
              <a:off x="3119" y="1748"/>
              <a:ext cx="5" cy="1164"/>
            </a:xfrm>
            <a:prstGeom prst="rect">
              <a:avLst/>
            </a:prstGeom>
            <a:grpFill/>
            <a:ln w="9525">
              <a:noFill/>
              <a:miter lim="800000"/>
              <a:headEnd/>
              <a:tailEnd/>
            </a:ln>
          </p:spPr>
          <p:txBody>
            <a:bodyPr/>
            <a:lstStyle/>
            <a:p>
              <a:endParaRPr lang="en-GB">
                <a:latin typeface="Frutiger 55 Roman"/>
              </a:endParaRPr>
            </a:p>
          </p:txBody>
        </p:sp>
        <p:sp>
          <p:nvSpPr>
            <p:cNvPr id="53484" name="Rectangle 452"/>
            <p:cNvSpPr>
              <a:spLocks noChangeArrowheads="1"/>
            </p:cNvSpPr>
            <p:nvPr/>
          </p:nvSpPr>
          <p:spPr bwMode="auto">
            <a:xfrm>
              <a:off x="3124" y="1748"/>
              <a:ext cx="6" cy="1164"/>
            </a:xfrm>
            <a:prstGeom prst="rect">
              <a:avLst/>
            </a:prstGeom>
            <a:grpFill/>
            <a:ln w="9525">
              <a:noFill/>
              <a:miter lim="800000"/>
              <a:headEnd/>
              <a:tailEnd/>
            </a:ln>
          </p:spPr>
          <p:txBody>
            <a:bodyPr/>
            <a:lstStyle/>
            <a:p>
              <a:endParaRPr lang="en-GB">
                <a:latin typeface="Frutiger 55 Roman"/>
              </a:endParaRPr>
            </a:p>
          </p:txBody>
        </p:sp>
        <p:sp>
          <p:nvSpPr>
            <p:cNvPr id="53485" name="Rectangle 453"/>
            <p:cNvSpPr>
              <a:spLocks noChangeArrowheads="1"/>
            </p:cNvSpPr>
            <p:nvPr/>
          </p:nvSpPr>
          <p:spPr bwMode="auto">
            <a:xfrm>
              <a:off x="3130" y="1748"/>
              <a:ext cx="5" cy="1164"/>
            </a:xfrm>
            <a:prstGeom prst="rect">
              <a:avLst/>
            </a:prstGeom>
            <a:grpFill/>
            <a:ln w="9525">
              <a:noFill/>
              <a:miter lim="800000"/>
              <a:headEnd/>
              <a:tailEnd/>
            </a:ln>
          </p:spPr>
          <p:txBody>
            <a:bodyPr/>
            <a:lstStyle/>
            <a:p>
              <a:endParaRPr lang="en-GB">
                <a:latin typeface="Frutiger 55 Roman"/>
              </a:endParaRPr>
            </a:p>
          </p:txBody>
        </p:sp>
        <p:sp>
          <p:nvSpPr>
            <p:cNvPr id="53486" name="Rectangle 454"/>
            <p:cNvSpPr>
              <a:spLocks noChangeArrowheads="1"/>
            </p:cNvSpPr>
            <p:nvPr/>
          </p:nvSpPr>
          <p:spPr bwMode="auto">
            <a:xfrm>
              <a:off x="3135" y="1748"/>
              <a:ext cx="5" cy="1164"/>
            </a:xfrm>
            <a:prstGeom prst="rect">
              <a:avLst/>
            </a:prstGeom>
            <a:grpFill/>
            <a:ln w="9525">
              <a:noFill/>
              <a:miter lim="800000"/>
              <a:headEnd/>
              <a:tailEnd/>
            </a:ln>
          </p:spPr>
          <p:txBody>
            <a:bodyPr/>
            <a:lstStyle/>
            <a:p>
              <a:endParaRPr lang="en-GB">
                <a:latin typeface="Frutiger 55 Roman"/>
              </a:endParaRPr>
            </a:p>
          </p:txBody>
        </p:sp>
        <p:sp>
          <p:nvSpPr>
            <p:cNvPr id="53487" name="Rectangle 455"/>
            <p:cNvSpPr>
              <a:spLocks noChangeArrowheads="1"/>
            </p:cNvSpPr>
            <p:nvPr/>
          </p:nvSpPr>
          <p:spPr bwMode="auto">
            <a:xfrm>
              <a:off x="3140" y="1748"/>
              <a:ext cx="6" cy="1164"/>
            </a:xfrm>
            <a:prstGeom prst="rect">
              <a:avLst/>
            </a:prstGeom>
            <a:grpFill/>
            <a:ln w="9525">
              <a:noFill/>
              <a:miter lim="800000"/>
              <a:headEnd/>
              <a:tailEnd/>
            </a:ln>
          </p:spPr>
          <p:txBody>
            <a:bodyPr/>
            <a:lstStyle/>
            <a:p>
              <a:endParaRPr lang="en-GB">
                <a:latin typeface="Frutiger 55 Roman"/>
              </a:endParaRPr>
            </a:p>
          </p:txBody>
        </p:sp>
        <p:sp>
          <p:nvSpPr>
            <p:cNvPr id="53488" name="Rectangle 456"/>
            <p:cNvSpPr>
              <a:spLocks noChangeArrowheads="1"/>
            </p:cNvSpPr>
            <p:nvPr/>
          </p:nvSpPr>
          <p:spPr bwMode="auto">
            <a:xfrm>
              <a:off x="3146" y="1748"/>
              <a:ext cx="5" cy="1164"/>
            </a:xfrm>
            <a:prstGeom prst="rect">
              <a:avLst/>
            </a:prstGeom>
            <a:grpFill/>
            <a:ln w="9525">
              <a:noFill/>
              <a:miter lim="800000"/>
              <a:headEnd/>
              <a:tailEnd/>
            </a:ln>
          </p:spPr>
          <p:txBody>
            <a:bodyPr/>
            <a:lstStyle/>
            <a:p>
              <a:endParaRPr lang="en-GB">
                <a:latin typeface="Frutiger 55 Roman"/>
              </a:endParaRPr>
            </a:p>
          </p:txBody>
        </p:sp>
        <p:sp>
          <p:nvSpPr>
            <p:cNvPr id="53489" name="Rectangle 457"/>
            <p:cNvSpPr>
              <a:spLocks noChangeArrowheads="1"/>
            </p:cNvSpPr>
            <p:nvPr/>
          </p:nvSpPr>
          <p:spPr bwMode="auto">
            <a:xfrm>
              <a:off x="3151" y="1748"/>
              <a:ext cx="5" cy="1164"/>
            </a:xfrm>
            <a:prstGeom prst="rect">
              <a:avLst/>
            </a:prstGeom>
            <a:grpFill/>
            <a:ln w="9525">
              <a:noFill/>
              <a:miter lim="800000"/>
              <a:headEnd/>
              <a:tailEnd/>
            </a:ln>
          </p:spPr>
          <p:txBody>
            <a:bodyPr/>
            <a:lstStyle/>
            <a:p>
              <a:endParaRPr lang="en-GB">
                <a:latin typeface="Frutiger 55 Roman"/>
              </a:endParaRPr>
            </a:p>
          </p:txBody>
        </p:sp>
        <p:sp>
          <p:nvSpPr>
            <p:cNvPr id="53490" name="Rectangle 458"/>
            <p:cNvSpPr>
              <a:spLocks noChangeArrowheads="1"/>
            </p:cNvSpPr>
            <p:nvPr/>
          </p:nvSpPr>
          <p:spPr bwMode="auto">
            <a:xfrm>
              <a:off x="3156" y="1748"/>
              <a:ext cx="6" cy="1164"/>
            </a:xfrm>
            <a:prstGeom prst="rect">
              <a:avLst/>
            </a:prstGeom>
            <a:grpFill/>
            <a:ln w="9525">
              <a:noFill/>
              <a:miter lim="800000"/>
              <a:headEnd/>
              <a:tailEnd/>
            </a:ln>
          </p:spPr>
          <p:txBody>
            <a:bodyPr/>
            <a:lstStyle/>
            <a:p>
              <a:endParaRPr lang="en-GB">
                <a:latin typeface="Frutiger 55 Roman"/>
              </a:endParaRPr>
            </a:p>
          </p:txBody>
        </p:sp>
        <p:sp>
          <p:nvSpPr>
            <p:cNvPr id="53491" name="Rectangle 459"/>
            <p:cNvSpPr>
              <a:spLocks noChangeArrowheads="1"/>
            </p:cNvSpPr>
            <p:nvPr/>
          </p:nvSpPr>
          <p:spPr bwMode="auto">
            <a:xfrm>
              <a:off x="3162" y="1748"/>
              <a:ext cx="5" cy="1164"/>
            </a:xfrm>
            <a:prstGeom prst="rect">
              <a:avLst/>
            </a:prstGeom>
            <a:grpFill/>
            <a:ln w="9525">
              <a:noFill/>
              <a:miter lim="800000"/>
              <a:headEnd/>
              <a:tailEnd/>
            </a:ln>
          </p:spPr>
          <p:txBody>
            <a:bodyPr/>
            <a:lstStyle/>
            <a:p>
              <a:endParaRPr lang="en-GB">
                <a:latin typeface="Frutiger 55 Roman"/>
              </a:endParaRPr>
            </a:p>
          </p:txBody>
        </p:sp>
        <p:sp>
          <p:nvSpPr>
            <p:cNvPr id="53492" name="Rectangle 460"/>
            <p:cNvSpPr>
              <a:spLocks noChangeArrowheads="1"/>
            </p:cNvSpPr>
            <p:nvPr/>
          </p:nvSpPr>
          <p:spPr bwMode="auto">
            <a:xfrm>
              <a:off x="3167" y="1748"/>
              <a:ext cx="5" cy="1164"/>
            </a:xfrm>
            <a:prstGeom prst="rect">
              <a:avLst/>
            </a:prstGeom>
            <a:grpFill/>
            <a:ln w="9525">
              <a:noFill/>
              <a:miter lim="800000"/>
              <a:headEnd/>
              <a:tailEnd/>
            </a:ln>
          </p:spPr>
          <p:txBody>
            <a:bodyPr/>
            <a:lstStyle/>
            <a:p>
              <a:endParaRPr lang="en-GB">
                <a:latin typeface="Frutiger 55 Roman"/>
              </a:endParaRPr>
            </a:p>
          </p:txBody>
        </p:sp>
        <p:sp>
          <p:nvSpPr>
            <p:cNvPr id="53493" name="Rectangle 461"/>
            <p:cNvSpPr>
              <a:spLocks noChangeArrowheads="1"/>
            </p:cNvSpPr>
            <p:nvPr/>
          </p:nvSpPr>
          <p:spPr bwMode="auto">
            <a:xfrm>
              <a:off x="3172" y="1748"/>
              <a:ext cx="6" cy="1164"/>
            </a:xfrm>
            <a:prstGeom prst="rect">
              <a:avLst/>
            </a:prstGeom>
            <a:grpFill/>
            <a:ln w="9525">
              <a:noFill/>
              <a:miter lim="800000"/>
              <a:headEnd/>
              <a:tailEnd/>
            </a:ln>
          </p:spPr>
          <p:txBody>
            <a:bodyPr/>
            <a:lstStyle/>
            <a:p>
              <a:endParaRPr lang="en-GB">
                <a:latin typeface="Frutiger 55 Roman"/>
              </a:endParaRPr>
            </a:p>
          </p:txBody>
        </p:sp>
        <p:sp>
          <p:nvSpPr>
            <p:cNvPr id="53494" name="Rectangle 462"/>
            <p:cNvSpPr>
              <a:spLocks noChangeArrowheads="1"/>
            </p:cNvSpPr>
            <p:nvPr/>
          </p:nvSpPr>
          <p:spPr bwMode="auto">
            <a:xfrm>
              <a:off x="3178" y="1748"/>
              <a:ext cx="5" cy="1164"/>
            </a:xfrm>
            <a:prstGeom prst="rect">
              <a:avLst/>
            </a:prstGeom>
            <a:grpFill/>
            <a:ln w="9525">
              <a:noFill/>
              <a:miter lim="800000"/>
              <a:headEnd/>
              <a:tailEnd/>
            </a:ln>
          </p:spPr>
          <p:txBody>
            <a:bodyPr/>
            <a:lstStyle/>
            <a:p>
              <a:endParaRPr lang="en-GB">
                <a:latin typeface="Frutiger 55 Roman"/>
              </a:endParaRPr>
            </a:p>
          </p:txBody>
        </p:sp>
        <p:sp>
          <p:nvSpPr>
            <p:cNvPr id="53495" name="Rectangle 463"/>
            <p:cNvSpPr>
              <a:spLocks noChangeArrowheads="1"/>
            </p:cNvSpPr>
            <p:nvPr/>
          </p:nvSpPr>
          <p:spPr bwMode="auto">
            <a:xfrm>
              <a:off x="3183" y="1748"/>
              <a:ext cx="5" cy="1164"/>
            </a:xfrm>
            <a:prstGeom prst="rect">
              <a:avLst/>
            </a:prstGeom>
            <a:grpFill/>
            <a:ln w="9525">
              <a:noFill/>
              <a:miter lim="800000"/>
              <a:headEnd/>
              <a:tailEnd/>
            </a:ln>
          </p:spPr>
          <p:txBody>
            <a:bodyPr/>
            <a:lstStyle/>
            <a:p>
              <a:endParaRPr lang="en-GB">
                <a:latin typeface="Frutiger 55 Roman"/>
              </a:endParaRPr>
            </a:p>
          </p:txBody>
        </p:sp>
        <p:sp>
          <p:nvSpPr>
            <p:cNvPr id="53496" name="Rectangle 464"/>
            <p:cNvSpPr>
              <a:spLocks noChangeArrowheads="1"/>
            </p:cNvSpPr>
            <p:nvPr/>
          </p:nvSpPr>
          <p:spPr bwMode="auto">
            <a:xfrm>
              <a:off x="3188" y="1748"/>
              <a:ext cx="6" cy="1164"/>
            </a:xfrm>
            <a:prstGeom prst="rect">
              <a:avLst/>
            </a:prstGeom>
            <a:grpFill/>
            <a:ln w="9525">
              <a:noFill/>
              <a:miter lim="800000"/>
              <a:headEnd/>
              <a:tailEnd/>
            </a:ln>
          </p:spPr>
          <p:txBody>
            <a:bodyPr/>
            <a:lstStyle/>
            <a:p>
              <a:endParaRPr lang="en-GB">
                <a:latin typeface="Frutiger 55 Roman"/>
              </a:endParaRPr>
            </a:p>
          </p:txBody>
        </p:sp>
        <p:sp>
          <p:nvSpPr>
            <p:cNvPr id="53497" name="Rectangle 465"/>
            <p:cNvSpPr>
              <a:spLocks noChangeArrowheads="1"/>
            </p:cNvSpPr>
            <p:nvPr/>
          </p:nvSpPr>
          <p:spPr bwMode="auto">
            <a:xfrm>
              <a:off x="3194" y="1748"/>
              <a:ext cx="5" cy="1164"/>
            </a:xfrm>
            <a:prstGeom prst="rect">
              <a:avLst/>
            </a:prstGeom>
            <a:grpFill/>
            <a:ln w="9525">
              <a:noFill/>
              <a:miter lim="800000"/>
              <a:headEnd/>
              <a:tailEnd/>
            </a:ln>
          </p:spPr>
          <p:txBody>
            <a:bodyPr/>
            <a:lstStyle/>
            <a:p>
              <a:endParaRPr lang="en-GB">
                <a:latin typeface="Frutiger 55 Roman"/>
              </a:endParaRPr>
            </a:p>
          </p:txBody>
        </p:sp>
        <p:sp>
          <p:nvSpPr>
            <p:cNvPr id="53498" name="Rectangle 466"/>
            <p:cNvSpPr>
              <a:spLocks noChangeArrowheads="1"/>
            </p:cNvSpPr>
            <p:nvPr/>
          </p:nvSpPr>
          <p:spPr bwMode="auto">
            <a:xfrm>
              <a:off x="3199" y="1748"/>
              <a:ext cx="6" cy="1164"/>
            </a:xfrm>
            <a:prstGeom prst="rect">
              <a:avLst/>
            </a:prstGeom>
            <a:grpFill/>
            <a:ln w="9525">
              <a:noFill/>
              <a:miter lim="800000"/>
              <a:headEnd/>
              <a:tailEnd/>
            </a:ln>
          </p:spPr>
          <p:txBody>
            <a:bodyPr/>
            <a:lstStyle/>
            <a:p>
              <a:endParaRPr lang="en-GB">
                <a:latin typeface="Frutiger 55 Roman"/>
              </a:endParaRPr>
            </a:p>
          </p:txBody>
        </p:sp>
        <p:sp>
          <p:nvSpPr>
            <p:cNvPr id="53499" name="Rectangle 467"/>
            <p:cNvSpPr>
              <a:spLocks noChangeArrowheads="1"/>
            </p:cNvSpPr>
            <p:nvPr/>
          </p:nvSpPr>
          <p:spPr bwMode="auto">
            <a:xfrm>
              <a:off x="3205" y="1748"/>
              <a:ext cx="5" cy="1164"/>
            </a:xfrm>
            <a:prstGeom prst="rect">
              <a:avLst/>
            </a:prstGeom>
            <a:grpFill/>
            <a:ln w="9525">
              <a:noFill/>
              <a:miter lim="800000"/>
              <a:headEnd/>
              <a:tailEnd/>
            </a:ln>
          </p:spPr>
          <p:txBody>
            <a:bodyPr/>
            <a:lstStyle/>
            <a:p>
              <a:endParaRPr lang="en-GB">
                <a:latin typeface="Frutiger 55 Roman"/>
              </a:endParaRPr>
            </a:p>
          </p:txBody>
        </p:sp>
        <p:sp>
          <p:nvSpPr>
            <p:cNvPr id="53500" name="Rectangle 468"/>
            <p:cNvSpPr>
              <a:spLocks noChangeArrowheads="1"/>
            </p:cNvSpPr>
            <p:nvPr/>
          </p:nvSpPr>
          <p:spPr bwMode="auto">
            <a:xfrm>
              <a:off x="3210" y="1748"/>
              <a:ext cx="5" cy="1164"/>
            </a:xfrm>
            <a:prstGeom prst="rect">
              <a:avLst/>
            </a:prstGeom>
            <a:grpFill/>
            <a:ln w="9525">
              <a:noFill/>
              <a:miter lim="800000"/>
              <a:headEnd/>
              <a:tailEnd/>
            </a:ln>
          </p:spPr>
          <p:txBody>
            <a:bodyPr/>
            <a:lstStyle/>
            <a:p>
              <a:endParaRPr lang="en-GB">
                <a:latin typeface="Frutiger 55 Roman"/>
              </a:endParaRPr>
            </a:p>
          </p:txBody>
        </p:sp>
        <p:sp>
          <p:nvSpPr>
            <p:cNvPr id="53501" name="Rectangle 469"/>
            <p:cNvSpPr>
              <a:spLocks noChangeArrowheads="1"/>
            </p:cNvSpPr>
            <p:nvPr/>
          </p:nvSpPr>
          <p:spPr bwMode="auto">
            <a:xfrm>
              <a:off x="3215" y="1748"/>
              <a:ext cx="6" cy="1164"/>
            </a:xfrm>
            <a:prstGeom prst="rect">
              <a:avLst/>
            </a:prstGeom>
            <a:grpFill/>
            <a:ln w="9525">
              <a:noFill/>
              <a:miter lim="800000"/>
              <a:headEnd/>
              <a:tailEnd/>
            </a:ln>
          </p:spPr>
          <p:txBody>
            <a:bodyPr/>
            <a:lstStyle/>
            <a:p>
              <a:endParaRPr lang="en-GB">
                <a:latin typeface="Frutiger 55 Roman"/>
              </a:endParaRPr>
            </a:p>
          </p:txBody>
        </p:sp>
        <p:sp>
          <p:nvSpPr>
            <p:cNvPr id="53502" name="Rectangle 470"/>
            <p:cNvSpPr>
              <a:spLocks noChangeArrowheads="1"/>
            </p:cNvSpPr>
            <p:nvPr/>
          </p:nvSpPr>
          <p:spPr bwMode="auto">
            <a:xfrm>
              <a:off x="3221" y="1748"/>
              <a:ext cx="5" cy="1164"/>
            </a:xfrm>
            <a:prstGeom prst="rect">
              <a:avLst/>
            </a:prstGeom>
            <a:grpFill/>
            <a:ln w="9525">
              <a:noFill/>
              <a:miter lim="800000"/>
              <a:headEnd/>
              <a:tailEnd/>
            </a:ln>
          </p:spPr>
          <p:txBody>
            <a:bodyPr/>
            <a:lstStyle/>
            <a:p>
              <a:endParaRPr lang="en-GB">
                <a:latin typeface="Frutiger 55 Roman"/>
              </a:endParaRPr>
            </a:p>
          </p:txBody>
        </p:sp>
        <p:sp>
          <p:nvSpPr>
            <p:cNvPr id="53503" name="Rectangle 471"/>
            <p:cNvSpPr>
              <a:spLocks noChangeArrowheads="1"/>
            </p:cNvSpPr>
            <p:nvPr/>
          </p:nvSpPr>
          <p:spPr bwMode="auto">
            <a:xfrm>
              <a:off x="3226" y="1748"/>
              <a:ext cx="5" cy="1164"/>
            </a:xfrm>
            <a:prstGeom prst="rect">
              <a:avLst/>
            </a:prstGeom>
            <a:grpFill/>
            <a:ln w="9525">
              <a:noFill/>
              <a:miter lim="800000"/>
              <a:headEnd/>
              <a:tailEnd/>
            </a:ln>
          </p:spPr>
          <p:txBody>
            <a:bodyPr/>
            <a:lstStyle/>
            <a:p>
              <a:endParaRPr lang="en-GB">
                <a:latin typeface="Frutiger 55 Roman"/>
              </a:endParaRPr>
            </a:p>
          </p:txBody>
        </p:sp>
        <p:sp>
          <p:nvSpPr>
            <p:cNvPr id="53504" name="Rectangle 472"/>
            <p:cNvSpPr>
              <a:spLocks noChangeArrowheads="1"/>
            </p:cNvSpPr>
            <p:nvPr/>
          </p:nvSpPr>
          <p:spPr bwMode="auto">
            <a:xfrm>
              <a:off x="3231" y="1748"/>
              <a:ext cx="6" cy="1164"/>
            </a:xfrm>
            <a:prstGeom prst="rect">
              <a:avLst/>
            </a:prstGeom>
            <a:grpFill/>
            <a:ln w="9525">
              <a:noFill/>
              <a:miter lim="800000"/>
              <a:headEnd/>
              <a:tailEnd/>
            </a:ln>
          </p:spPr>
          <p:txBody>
            <a:bodyPr/>
            <a:lstStyle/>
            <a:p>
              <a:endParaRPr lang="en-GB">
                <a:latin typeface="Frutiger 55 Roman"/>
              </a:endParaRPr>
            </a:p>
          </p:txBody>
        </p:sp>
        <p:sp>
          <p:nvSpPr>
            <p:cNvPr id="53505" name="Rectangle 473"/>
            <p:cNvSpPr>
              <a:spLocks noChangeArrowheads="1"/>
            </p:cNvSpPr>
            <p:nvPr/>
          </p:nvSpPr>
          <p:spPr bwMode="auto">
            <a:xfrm>
              <a:off x="3237" y="1748"/>
              <a:ext cx="5" cy="1164"/>
            </a:xfrm>
            <a:prstGeom prst="rect">
              <a:avLst/>
            </a:prstGeom>
            <a:grpFill/>
            <a:ln w="9525">
              <a:noFill/>
              <a:miter lim="800000"/>
              <a:headEnd/>
              <a:tailEnd/>
            </a:ln>
          </p:spPr>
          <p:txBody>
            <a:bodyPr/>
            <a:lstStyle/>
            <a:p>
              <a:endParaRPr lang="en-GB">
                <a:latin typeface="Frutiger 55 Roman"/>
              </a:endParaRPr>
            </a:p>
          </p:txBody>
        </p:sp>
        <p:sp>
          <p:nvSpPr>
            <p:cNvPr id="53506" name="Rectangle 474"/>
            <p:cNvSpPr>
              <a:spLocks noChangeArrowheads="1"/>
            </p:cNvSpPr>
            <p:nvPr/>
          </p:nvSpPr>
          <p:spPr bwMode="auto">
            <a:xfrm>
              <a:off x="3242" y="1748"/>
              <a:ext cx="5" cy="1164"/>
            </a:xfrm>
            <a:prstGeom prst="rect">
              <a:avLst/>
            </a:prstGeom>
            <a:grpFill/>
            <a:ln w="9525">
              <a:noFill/>
              <a:miter lim="800000"/>
              <a:headEnd/>
              <a:tailEnd/>
            </a:ln>
          </p:spPr>
          <p:txBody>
            <a:bodyPr/>
            <a:lstStyle/>
            <a:p>
              <a:endParaRPr lang="en-GB">
                <a:latin typeface="Frutiger 55 Roman"/>
              </a:endParaRPr>
            </a:p>
          </p:txBody>
        </p:sp>
        <p:sp>
          <p:nvSpPr>
            <p:cNvPr id="53507" name="Rectangle 475"/>
            <p:cNvSpPr>
              <a:spLocks noChangeArrowheads="1"/>
            </p:cNvSpPr>
            <p:nvPr/>
          </p:nvSpPr>
          <p:spPr bwMode="auto">
            <a:xfrm>
              <a:off x="3247" y="1748"/>
              <a:ext cx="6" cy="1164"/>
            </a:xfrm>
            <a:prstGeom prst="rect">
              <a:avLst/>
            </a:prstGeom>
            <a:grpFill/>
            <a:ln w="9525">
              <a:noFill/>
              <a:miter lim="800000"/>
              <a:headEnd/>
              <a:tailEnd/>
            </a:ln>
          </p:spPr>
          <p:txBody>
            <a:bodyPr/>
            <a:lstStyle/>
            <a:p>
              <a:endParaRPr lang="en-GB">
                <a:latin typeface="Frutiger 55 Roman"/>
              </a:endParaRPr>
            </a:p>
          </p:txBody>
        </p:sp>
        <p:sp>
          <p:nvSpPr>
            <p:cNvPr id="53508" name="Rectangle 476"/>
            <p:cNvSpPr>
              <a:spLocks noChangeArrowheads="1"/>
            </p:cNvSpPr>
            <p:nvPr/>
          </p:nvSpPr>
          <p:spPr bwMode="auto">
            <a:xfrm>
              <a:off x="3253" y="1748"/>
              <a:ext cx="5" cy="1164"/>
            </a:xfrm>
            <a:prstGeom prst="rect">
              <a:avLst/>
            </a:prstGeom>
            <a:grpFill/>
            <a:ln w="9525">
              <a:noFill/>
              <a:miter lim="800000"/>
              <a:headEnd/>
              <a:tailEnd/>
            </a:ln>
          </p:spPr>
          <p:txBody>
            <a:bodyPr/>
            <a:lstStyle/>
            <a:p>
              <a:endParaRPr lang="en-GB">
                <a:latin typeface="Frutiger 55 Roman"/>
              </a:endParaRPr>
            </a:p>
          </p:txBody>
        </p:sp>
        <p:sp>
          <p:nvSpPr>
            <p:cNvPr id="53509" name="Rectangle 477"/>
            <p:cNvSpPr>
              <a:spLocks noChangeArrowheads="1"/>
            </p:cNvSpPr>
            <p:nvPr/>
          </p:nvSpPr>
          <p:spPr bwMode="auto">
            <a:xfrm>
              <a:off x="3258" y="1748"/>
              <a:ext cx="6" cy="1164"/>
            </a:xfrm>
            <a:prstGeom prst="rect">
              <a:avLst/>
            </a:prstGeom>
            <a:grpFill/>
            <a:ln w="9525">
              <a:noFill/>
              <a:miter lim="800000"/>
              <a:headEnd/>
              <a:tailEnd/>
            </a:ln>
          </p:spPr>
          <p:txBody>
            <a:bodyPr/>
            <a:lstStyle/>
            <a:p>
              <a:endParaRPr lang="en-GB">
                <a:latin typeface="Frutiger 55 Roman"/>
              </a:endParaRPr>
            </a:p>
          </p:txBody>
        </p:sp>
        <p:sp>
          <p:nvSpPr>
            <p:cNvPr id="53510" name="Rectangle 478"/>
            <p:cNvSpPr>
              <a:spLocks noChangeArrowheads="1"/>
            </p:cNvSpPr>
            <p:nvPr/>
          </p:nvSpPr>
          <p:spPr bwMode="auto">
            <a:xfrm>
              <a:off x="3264" y="1748"/>
              <a:ext cx="5" cy="1164"/>
            </a:xfrm>
            <a:prstGeom prst="rect">
              <a:avLst/>
            </a:prstGeom>
            <a:grpFill/>
            <a:ln w="9525">
              <a:noFill/>
              <a:miter lim="800000"/>
              <a:headEnd/>
              <a:tailEnd/>
            </a:ln>
          </p:spPr>
          <p:txBody>
            <a:bodyPr/>
            <a:lstStyle/>
            <a:p>
              <a:endParaRPr lang="en-GB">
                <a:latin typeface="Frutiger 55 Roman"/>
              </a:endParaRPr>
            </a:p>
          </p:txBody>
        </p:sp>
        <p:sp>
          <p:nvSpPr>
            <p:cNvPr id="53511" name="Rectangle 479"/>
            <p:cNvSpPr>
              <a:spLocks noChangeArrowheads="1"/>
            </p:cNvSpPr>
            <p:nvPr/>
          </p:nvSpPr>
          <p:spPr bwMode="auto">
            <a:xfrm>
              <a:off x="3269" y="1748"/>
              <a:ext cx="5" cy="1164"/>
            </a:xfrm>
            <a:prstGeom prst="rect">
              <a:avLst/>
            </a:prstGeom>
            <a:grpFill/>
            <a:ln w="9525">
              <a:noFill/>
              <a:miter lim="800000"/>
              <a:headEnd/>
              <a:tailEnd/>
            </a:ln>
          </p:spPr>
          <p:txBody>
            <a:bodyPr/>
            <a:lstStyle/>
            <a:p>
              <a:endParaRPr lang="en-GB">
                <a:latin typeface="Frutiger 55 Roman"/>
              </a:endParaRPr>
            </a:p>
          </p:txBody>
        </p:sp>
        <p:sp>
          <p:nvSpPr>
            <p:cNvPr id="53512" name="Rectangle 480"/>
            <p:cNvSpPr>
              <a:spLocks noChangeArrowheads="1"/>
            </p:cNvSpPr>
            <p:nvPr/>
          </p:nvSpPr>
          <p:spPr bwMode="auto">
            <a:xfrm>
              <a:off x="3274" y="1748"/>
              <a:ext cx="6" cy="1164"/>
            </a:xfrm>
            <a:prstGeom prst="rect">
              <a:avLst/>
            </a:prstGeom>
            <a:grpFill/>
            <a:ln w="9525">
              <a:noFill/>
              <a:miter lim="800000"/>
              <a:headEnd/>
              <a:tailEnd/>
            </a:ln>
          </p:spPr>
          <p:txBody>
            <a:bodyPr/>
            <a:lstStyle/>
            <a:p>
              <a:endParaRPr lang="en-GB">
                <a:latin typeface="Frutiger 55 Roman"/>
              </a:endParaRPr>
            </a:p>
          </p:txBody>
        </p:sp>
        <p:sp>
          <p:nvSpPr>
            <p:cNvPr id="53513" name="Rectangle 481"/>
            <p:cNvSpPr>
              <a:spLocks noChangeArrowheads="1"/>
            </p:cNvSpPr>
            <p:nvPr/>
          </p:nvSpPr>
          <p:spPr bwMode="auto">
            <a:xfrm>
              <a:off x="3280" y="1748"/>
              <a:ext cx="5" cy="1164"/>
            </a:xfrm>
            <a:prstGeom prst="rect">
              <a:avLst/>
            </a:prstGeom>
            <a:grpFill/>
            <a:ln w="9525">
              <a:noFill/>
              <a:miter lim="800000"/>
              <a:headEnd/>
              <a:tailEnd/>
            </a:ln>
          </p:spPr>
          <p:txBody>
            <a:bodyPr/>
            <a:lstStyle/>
            <a:p>
              <a:endParaRPr lang="en-GB">
                <a:latin typeface="Frutiger 55 Roman"/>
              </a:endParaRPr>
            </a:p>
          </p:txBody>
        </p:sp>
        <p:sp>
          <p:nvSpPr>
            <p:cNvPr id="53514" name="Rectangle 482"/>
            <p:cNvSpPr>
              <a:spLocks noChangeArrowheads="1"/>
            </p:cNvSpPr>
            <p:nvPr/>
          </p:nvSpPr>
          <p:spPr bwMode="auto">
            <a:xfrm>
              <a:off x="3285" y="1748"/>
              <a:ext cx="5" cy="1164"/>
            </a:xfrm>
            <a:prstGeom prst="rect">
              <a:avLst/>
            </a:prstGeom>
            <a:grpFill/>
            <a:ln w="9525">
              <a:noFill/>
              <a:miter lim="800000"/>
              <a:headEnd/>
              <a:tailEnd/>
            </a:ln>
          </p:spPr>
          <p:txBody>
            <a:bodyPr/>
            <a:lstStyle/>
            <a:p>
              <a:endParaRPr lang="en-GB">
                <a:latin typeface="Frutiger 55 Roman"/>
              </a:endParaRPr>
            </a:p>
          </p:txBody>
        </p:sp>
        <p:sp>
          <p:nvSpPr>
            <p:cNvPr id="53515" name="Rectangle 483"/>
            <p:cNvSpPr>
              <a:spLocks noChangeArrowheads="1"/>
            </p:cNvSpPr>
            <p:nvPr/>
          </p:nvSpPr>
          <p:spPr bwMode="auto">
            <a:xfrm>
              <a:off x="3290" y="1748"/>
              <a:ext cx="6" cy="1164"/>
            </a:xfrm>
            <a:prstGeom prst="rect">
              <a:avLst/>
            </a:prstGeom>
            <a:grpFill/>
            <a:ln w="9525">
              <a:noFill/>
              <a:miter lim="800000"/>
              <a:headEnd/>
              <a:tailEnd/>
            </a:ln>
          </p:spPr>
          <p:txBody>
            <a:bodyPr/>
            <a:lstStyle/>
            <a:p>
              <a:endParaRPr lang="en-GB">
                <a:latin typeface="Frutiger 55 Roman"/>
              </a:endParaRPr>
            </a:p>
          </p:txBody>
        </p:sp>
        <p:sp>
          <p:nvSpPr>
            <p:cNvPr id="53516" name="Rectangle 484"/>
            <p:cNvSpPr>
              <a:spLocks noChangeArrowheads="1"/>
            </p:cNvSpPr>
            <p:nvPr/>
          </p:nvSpPr>
          <p:spPr bwMode="auto">
            <a:xfrm>
              <a:off x="3296" y="1748"/>
              <a:ext cx="5" cy="1164"/>
            </a:xfrm>
            <a:prstGeom prst="rect">
              <a:avLst/>
            </a:prstGeom>
            <a:grpFill/>
            <a:ln w="9525">
              <a:noFill/>
              <a:miter lim="800000"/>
              <a:headEnd/>
              <a:tailEnd/>
            </a:ln>
          </p:spPr>
          <p:txBody>
            <a:bodyPr/>
            <a:lstStyle/>
            <a:p>
              <a:endParaRPr lang="en-GB">
                <a:latin typeface="Frutiger 55 Roman"/>
              </a:endParaRPr>
            </a:p>
          </p:txBody>
        </p:sp>
        <p:sp>
          <p:nvSpPr>
            <p:cNvPr id="53517" name="Rectangle 485"/>
            <p:cNvSpPr>
              <a:spLocks noChangeArrowheads="1"/>
            </p:cNvSpPr>
            <p:nvPr/>
          </p:nvSpPr>
          <p:spPr bwMode="auto">
            <a:xfrm>
              <a:off x="3301" y="1748"/>
              <a:ext cx="5" cy="1164"/>
            </a:xfrm>
            <a:prstGeom prst="rect">
              <a:avLst/>
            </a:prstGeom>
            <a:grpFill/>
            <a:ln w="9525">
              <a:noFill/>
              <a:miter lim="800000"/>
              <a:headEnd/>
              <a:tailEnd/>
            </a:ln>
          </p:spPr>
          <p:txBody>
            <a:bodyPr/>
            <a:lstStyle/>
            <a:p>
              <a:endParaRPr lang="en-GB">
                <a:latin typeface="Frutiger 55 Roman"/>
              </a:endParaRPr>
            </a:p>
          </p:txBody>
        </p:sp>
        <p:sp>
          <p:nvSpPr>
            <p:cNvPr id="53518" name="Rectangle 486"/>
            <p:cNvSpPr>
              <a:spLocks noChangeArrowheads="1"/>
            </p:cNvSpPr>
            <p:nvPr/>
          </p:nvSpPr>
          <p:spPr bwMode="auto">
            <a:xfrm>
              <a:off x="3306" y="1748"/>
              <a:ext cx="6" cy="1164"/>
            </a:xfrm>
            <a:prstGeom prst="rect">
              <a:avLst/>
            </a:prstGeom>
            <a:grpFill/>
            <a:ln w="9525">
              <a:noFill/>
              <a:miter lim="800000"/>
              <a:headEnd/>
              <a:tailEnd/>
            </a:ln>
          </p:spPr>
          <p:txBody>
            <a:bodyPr/>
            <a:lstStyle/>
            <a:p>
              <a:endParaRPr lang="en-GB">
                <a:latin typeface="Frutiger 55 Roman"/>
              </a:endParaRPr>
            </a:p>
          </p:txBody>
        </p:sp>
        <p:sp>
          <p:nvSpPr>
            <p:cNvPr id="53519" name="Rectangle 487"/>
            <p:cNvSpPr>
              <a:spLocks noChangeArrowheads="1"/>
            </p:cNvSpPr>
            <p:nvPr/>
          </p:nvSpPr>
          <p:spPr bwMode="auto">
            <a:xfrm>
              <a:off x="3312" y="1748"/>
              <a:ext cx="5" cy="1164"/>
            </a:xfrm>
            <a:prstGeom prst="rect">
              <a:avLst/>
            </a:prstGeom>
            <a:grpFill/>
            <a:ln w="9525">
              <a:noFill/>
              <a:miter lim="800000"/>
              <a:headEnd/>
              <a:tailEnd/>
            </a:ln>
          </p:spPr>
          <p:txBody>
            <a:bodyPr/>
            <a:lstStyle/>
            <a:p>
              <a:endParaRPr lang="en-GB">
                <a:latin typeface="Frutiger 55 Roman"/>
              </a:endParaRPr>
            </a:p>
          </p:txBody>
        </p:sp>
        <p:sp>
          <p:nvSpPr>
            <p:cNvPr id="53520" name="Rectangle 488"/>
            <p:cNvSpPr>
              <a:spLocks noChangeArrowheads="1"/>
            </p:cNvSpPr>
            <p:nvPr/>
          </p:nvSpPr>
          <p:spPr bwMode="auto">
            <a:xfrm>
              <a:off x="3317" y="1748"/>
              <a:ext cx="6" cy="1164"/>
            </a:xfrm>
            <a:prstGeom prst="rect">
              <a:avLst/>
            </a:prstGeom>
            <a:grpFill/>
            <a:ln w="9525">
              <a:noFill/>
              <a:miter lim="800000"/>
              <a:headEnd/>
              <a:tailEnd/>
            </a:ln>
          </p:spPr>
          <p:txBody>
            <a:bodyPr/>
            <a:lstStyle/>
            <a:p>
              <a:endParaRPr lang="en-GB">
                <a:latin typeface="Frutiger 55 Roman"/>
              </a:endParaRPr>
            </a:p>
          </p:txBody>
        </p:sp>
        <p:sp>
          <p:nvSpPr>
            <p:cNvPr id="53521" name="Rectangle 489"/>
            <p:cNvSpPr>
              <a:spLocks noChangeArrowheads="1"/>
            </p:cNvSpPr>
            <p:nvPr/>
          </p:nvSpPr>
          <p:spPr bwMode="auto">
            <a:xfrm>
              <a:off x="3323" y="1748"/>
              <a:ext cx="5" cy="1164"/>
            </a:xfrm>
            <a:prstGeom prst="rect">
              <a:avLst/>
            </a:prstGeom>
            <a:grpFill/>
            <a:ln w="9525">
              <a:noFill/>
              <a:miter lim="800000"/>
              <a:headEnd/>
              <a:tailEnd/>
            </a:ln>
          </p:spPr>
          <p:txBody>
            <a:bodyPr/>
            <a:lstStyle/>
            <a:p>
              <a:endParaRPr lang="en-GB">
                <a:latin typeface="Frutiger 55 Roman"/>
              </a:endParaRPr>
            </a:p>
          </p:txBody>
        </p:sp>
        <p:sp>
          <p:nvSpPr>
            <p:cNvPr id="53522" name="Rectangle 490"/>
            <p:cNvSpPr>
              <a:spLocks noChangeArrowheads="1"/>
            </p:cNvSpPr>
            <p:nvPr/>
          </p:nvSpPr>
          <p:spPr bwMode="auto">
            <a:xfrm>
              <a:off x="3328" y="1748"/>
              <a:ext cx="5" cy="1164"/>
            </a:xfrm>
            <a:prstGeom prst="rect">
              <a:avLst/>
            </a:prstGeom>
            <a:grpFill/>
            <a:ln w="9525">
              <a:noFill/>
              <a:miter lim="800000"/>
              <a:headEnd/>
              <a:tailEnd/>
            </a:ln>
          </p:spPr>
          <p:txBody>
            <a:bodyPr/>
            <a:lstStyle/>
            <a:p>
              <a:endParaRPr lang="en-GB">
                <a:latin typeface="Frutiger 55 Roman"/>
              </a:endParaRPr>
            </a:p>
          </p:txBody>
        </p:sp>
        <p:sp>
          <p:nvSpPr>
            <p:cNvPr id="53523" name="Rectangle 491"/>
            <p:cNvSpPr>
              <a:spLocks noChangeArrowheads="1"/>
            </p:cNvSpPr>
            <p:nvPr/>
          </p:nvSpPr>
          <p:spPr bwMode="auto">
            <a:xfrm>
              <a:off x="3333" y="1748"/>
              <a:ext cx="6" cy="1164"/>
            </a:xfrm>
            <a:prstGeom prst="rect">
              <a:avLst/>
            </a:prstGeom>
            <a:grpFill/>
            <a:ln w="9525">
              <a:noFill/>
              <a:miter lim="800000"/>
              <a:headEnd/>
              <a:tailEnd/>
            </a:ln>
          </p:spPr>
          <p:txBody>
            <a:bodyPr/>
            <a:lstStyle/>
            <a:p>
              <a:endParaRPr lang="en-GB">
                <a:latin typeface="Frutiger 55 Roman"/>
              </a:endParaRPr>
            </a:p>
          </p:txBody>
        </p:sp>
        <p:sp>
          <p:nvSpPr>
            <p:cNvPr id="53524" name="Rectangle 492"/>
            <p:cNvSpPr>
              <a:spLocks noChangeArrowheads="1"/>
            </p:cNvSpPr>
            <p:nvPr/>
          </p:nvSpPr>
          <p:spPr bwMode="auto">
            <a:xfrm>
              <a:off x="3339" y="1748"/>
              <a:ext cx="5" cy="1164"/>
            </a:xfrm>
            <a:prstGeom prst="rect">
              <a:avLst/>
            </a:prstGeom>
            <a:grpFill/>
            <a:ln w="9525">
              <a:noFill/>
              <a:miter lim="800000"/>
              <a:headEnd/>
              <a:tailEnd/>
            </a:ln>
          </p:spPr>
          <p:txBody>
            <a:bodyPr/>
            <a:lstStyle/>
            <a:p>
              <a:endParaRPr lang="en-GB">
                <a:latin typeface="Frutiger 55 Roman"/>
              </a:endParaRPr>
            </a:p>
          </p:txBody>
        </p:sp>
        <p:sp>
          <p:nvSpPr>
            <p:cNvPr id="53525" name="Rectangle 493"/>
            <p:cNvSpPr>
              <a:spLocks noChangeArrowheads="1"/>
            </p:cNvSpPr>
            <p:nvPr/>
          </p:nvSpPr>
          <p:spPr bwMode="auto">
            <a:xfrm>
              <a:off x="3344" y="1748"/>
              <a:ext cx="5" cy="1164"/>
            </a:xfrm>
            <a:prstGeom prst="rect">
              <a:avLst/>
            </a:prstGeom>
            <a:grpFill/>
            <a:ln w="9525">
              <a:noFill/>
              <a:miter lim="800000"/>
              <a:headEnd/>
              <a:tailEnd/>
            </a:ln>
          </p:spPr>
          <p:txBody>
            <a:bodyPr/>
            <a:lstStyle/>
            <a:p>
              <a:endParaRPr lang="en-GB">
                <a:latin typeface="Frutiger 55 Roman"/>
              </a:endParaRPr>
            </a:p>
          </p:txBody>
        </p:sp>
        <p:sp>
          <p:nvSpPr>
            <p:cNvPr id="53526" name="Rectangle 494"/>
            <p:cNvSpPr>
              <a:spLocks noChangeArrowheads="1"/>
            </p:cNvSpPr>
            <p:nvPr/>
          </p:nvSpPr>
          <p:spPr bwMode="auto">
            <a:xfrm>
              <a:off x="3349" y="1748"/>
              <a:ext cx="6" cy="1164"/>
            </a:xfrm>
            <a:prstGeom prst="rect">
              <a:avLst/>
            </a:prstGeom>
            <a:grpFill/>
            <a:ln w="9525">
              <a:noFill/>
              <a:miter lim="800000"/>
              <a:headEnd/>
              <a:tailEnd/>
            </a:ln>
          </p:spPr>
          <p:txBody>
            <a:bodyPr/>
            <a:lstStyle/>
            <a:p>
              <a:endParaRPr lang="en-GB">
                <a:latin typeface="Frutiger 55 Roman"/>
              </a:endParaRPr>
            </a:p>
          </p:txBody>
        </p:sp>
        <p:sp>
          <p:nvSpPr>
            <p:cNvPr id="53527" name="Rectangle 495"/>
            <p:cNvSpPr>
              <a:spLocks noChangeArrowheads="1"/>
            </p:cNvSpPr>
            <p:nvPr/>
          </p:nvSpPr>
          <p:spPr bwMode="auto">
            <a:xfrm>
              <a:off x="3355" y="1748"/>
              <a:ext cx="5" cy="1164"/>
            </a:xfrm>
            <a:prstGeom prst="rect">
              <a:avLst/>
            </a:prstGeom>
            <a:grpFill/>
            <a:ln w="9525">
              <a:noFill/>
              <a:miter lim="800000"/>
              <a:headEnd/>
              <a:tailEnd/>
            </a:ln>
          </p:spPr>
          <p:txBody>
            <a:bodyPr/>
            <a:lstStyle/>
            <a:p>
              <a:endParaRPr lang="en-GB">
                <a:latin typeface="Frutiger 55 Roman"/>
              </a:endParaRPr>
            </a:p>
          </p:txBody>
        </p:sp>
        <p:sp>
          <p:nvSpPr>
            <p:cNvPr id="53528" name="Rectangle 496"/>
            <p:cNvSpPr>
              <a:spLocks noChangeArrowheads="1"/>
            </p:cNvSpPr>
            <p:nvPr/>
          </p:nvSpPr>
          <p:spPr bwMode="auto">
            <a:xfrm>
              <a:off x="3360" y="1748"/>
              <a:ext cx="5" cy="1164"/>
            </a:xfrm>
            <a:prstGeom prst="rect">
              <a:avLst/>
            </a:prstGeom>
            <a:grpFill/>
            <a:ln w="9525">
              <a:noFill/>
              <a:miter lim="800000"/>
              <a:headEnd/>
              <a:tailEnd/>
            </a:ln>
          </p:spPr>
          <p:txBody>
            <a:bodyPr/>
            <a:lstStyle/>
            <a:p>
              <a:endParaRPr lang="en-GB">
                <a:latin typeface="Frutiger 55 Roman"/>
              </a:endParaRPr>
            </a:p>
          </p:txBody>
        </p:sp>
        <p:sp>
          <p:nvSpPr>
            <p:cNvPr id="53529" name="Rectangle 497"/>
            <p:cNvSpPr>
              <a:spLocks noChangeArrowheads="1"/>
            </p:cNvSpPr>
            <p:nvPr/>
          </p:nvSpPr>
          <p:spPr bwMode="auto">
            <a:xfrm>
              <a:off x="3365" y="1748"/>
              <a:ext cx="6" cy="1164"/>
            </a:xfrm>
            <a:prstGeom prst="rect">
              <a:avLst/>
            </a:prstGeom>
            <a:grpFill/>
            <a:ln w="9525">
              <a:noFill/>
              <a:miter lim="800000"/>
              <a:headEnd/>
              <a:tailEnd/>
            </a:ln>
          </p:spPr>
          <p:txBody>
            <a:bodyPr/>
            <a:lstStyle/>
            <a:p>
              <a:endParaRPr lang="en-GB">
                <a:latin typeface="Frutiger 55 Roman"/>
              </a:endParaRPr>
            </a:p>
          </p:txBody>
        </p:sp>
        <p:sp>
          <p:nvSpPr>
            <p:cNvPr id="53530" name="Rectangle 498"/>
            <p:cNvSpPr>
              <a:spLocks noChangeArrowheads="1"/>
            </p:cNvSpPr>
            <p:nvPr/>
          </p:nvSpPr>
          <p:spPr bwMode="auto">
            <a:xfrm>
              <a:off x="3371" y="1748"/>
              <a:ext cx="5" cy="1164"/>
            </a:xfrm>
            <a:prstGeom prst="rect">
              <a:avLst/>
            </a:prstGeom>
            <a:grpFill/>
            <a:ln w="9525">
              <a:noFill/>
              <a:miter lim="800000"/>
              <a:headEnd/>
              <a:tailEnd/>
            </a:ln>
          </p:spPr>
          <p:txBody>
            <a:bodyPr/>
            <a:lstStyle/>
            <a:p>
              <a:endParaRPr lang="en-GB">
                <a:latin typeface="Frutiger 55 Roman"/>
              </a:endParaRPr>
            </a:p>
          </p:txBody>
        </p:sp>
        <p:sp>
          <p:nvSpPr>
            <p:cNvPr id="53531" name="Rectangle 499"/>
            <p:cNvSpPr>
              <a:spLocks noChangeArrowheads="1"/>
            </p:cNvSpPr>
            <p:nvPr/>
          </p:nvSpPr>
          <p:spPr bwMode="auto">
            <a:xfrm>
              <a:off x="3376" y="1748"/>
              <a:ext cx="6" cy="1164"/>
            </a:xfrm>
            <a:prstGeom prst="rect">
              <a:avLst/>
            </a:prstGeom>
            <a:grpFill/>
            <a:ln w="9525">
              <a:noFill/>
              <a:miter lim="800000"/>
              <a:headEnd/>
              <a:tailEnd/>
            </a:ln>
          </p:spPr>
          <p:txBody>
            <a:bodyPr/>
            <a:lstStyle/>
            <a:p>
              <a:endParaRPr lang="en-GB">
                <a:latin typeface="Frutiger 55 Roman"/>
              </a:endParaRPr>
            </a:p>
          </p:txBody>
        </p:sp>
        <p:sp>
          <p:nvSpPr>
            <p:cNvPr id="53532" name="Rectangle 500"/>
            <p:cNvSpPr>
              <a:spLocks noChangeArrowheads="1"/>
            </p:cNvSpPr>
            <p:nvPr/>
          </p:nvSpPr>
          <p:spPr bwMode="auto">
            <a:xfrm>
              <a:off x="3382" y="1748"/>
              <a:ext cx="5" cy="1164"/>
            </a:xfrm>
            <a:prstGeom prst="rect">
              <a:avLst/>
            </a:prstGeom>
            <a:grpFill/>
            <a:ln w="9525">
              <a:noFill/>
              <a:miter lim="800000"/>
              <a:headEnd/>
              <a:tailEnd/>
            </a:ln>
          </p:spPr>
          <p:txBody>
            <a:bodyPr/>
            <a:lstStyle/>
            <a:p>
              <a:endParaRPr lang="en-GB">
                <a:latin typeface="Frutiger 55 Roman"/>
              </a:endParaRPr>
            </a:p>
          </p:txBody>
        </p:sp>
        <p:sp>
          <p:nvSpPr>
            <p:cNvPr id="53533" name="Rectangle 501"/>
            <p:cNvSpPr>
              <a:spLocks noChangeArrowheads="1"/>
            </p:cNvSpPr>
            <p:nvPr/>
          </p:nvSpPr>
          <p:spPr bwMode="auto">
            <a:xfrm>
              <a:off x="3387" y="1748"/>
              <a:ext cx="5" cy="1164"/>
            </a:xfrm>
            <a:prstGeom prst="rect">
              <a:avLst/>
            </a:prstGeom>
            <a:grpFill/>
            <a:ln w="9525">
              <a:noFill/>
              <a:miter lim="800000"/>
              <a:headEnd/>
              <a:tailEnd/>
            </a:ln>
          </p:spPr>
          <p:txBody>
            <a:bodyPr/>
            <a:lstStyle/>
            <a:p>
              <a:endParaRPr lang="en-GB">
                <a:latin typeface="Frutiger 55 Roman"/>
              </a:endParaRPr>
            </a:p>
          </p:txBody>
        </p:sp>
      </p:grpSp>
      <p:sp>
        <p:nvSpPr>
          <p:cNvPr id="53269" name="Rectangle 502"/>
          <p:cNvSpPr>
            <a:spLocks noChangeArrowheads="1"/>
          </p:cNvSpPr>
          <p:nvPr/>
        </p:nvSpPr>
        <p:spPr bwMode="auto">
          <a:xfrm>
            <a:off x="4875213" y="3022600"/>
            <a:ext cx="509588" cy="1847850"/>
          </a:xfrm>
          <a:prstGeom prst="rect">
            <a:avLst/>
          </a:prstGeom>
          <a:noFill/>
          <a:ln w="9525">
            <a:noFill/>
            <a:miter lim="800000"/>
            <a:headEnd/>
            <a:tailEnd/>
          </a:ln>
        </p:spPr>
        <p:txBody>
          <a:bodyPr/>
          <a:lstStyle/>
          <a:p>
            <a:endParaRPr lang="en-GB">
              <a:latin typeface="Frutiger 55 Roman"/>
            </a:endParaRPr>
          </a:p>
        </p:txBody>
      </p:sp>
      <p:grpSp>
        <p:nvGrpSpPr>
          <p:cNvPr id="11" name="Group 503"/>
          <p:cNvGrpSpPr>
            <a:grpSpLocks/>
          </p:cNvGrpSpPr>
          <p:nvPr/>
        </p:nvGrpSpPr>
        <p:grpSpPr bwMode="auto">
          <a:xfrm>
            <a:off x="7593400" y="3911600"/>
            <a:ext cx="511175" cy="958850"/>
            <a:chOff x="4652" y="2308"/>
            <a:chExt cx="322" cy="604"/>
          </a:xfrm>
          <a:solidFill>
            <a:srgbClr val="00B050"/>
          </a:solidFill>
        </p:grpSpPr>
        <p:sp>
          <p:nvSpPr>
            <p:cNvPr id="53414" name="Rectangle 504"/>
            <p:cNvSpPr>
              <a:spLocks noChangeArrowheads="1"/>
            </p:cNvSpPr>
            <p:nvPr/>
          </p:nvSpPr>
          <p:spPr bwMode="auto">
            <a:xfrm>
              <a:off x="4652" y="2308"/>
              <a:ext cx="6" cy="604"/>
            </a:xfrm>
            <a:prstGeom prst="rect">
              <a:avLst/>
            </a:prstGeom>
            <a:grpFill/>
            <a:ln w="9525">
              <a:noFill/>
              <a:miter lim="800000"/>
              <a:headEnd/>
              <a:tailEnd/>
            </a:ln>
          </p:spPr>
          <p:txBody>
            <a:bodyPr/>
            <a:lstStyle/>
            <a:p>
              <a:endParaRPr lang="en-GB">
                <a:latin typeface="Frutiger 55 Roman"/>
              </a:endParaRPr>
            </a:p>
          </p:txBody>
        </p:sp>
        <p:sp>
          <p:nvSpPr>
            <p:cNvPr id="53415" name="Rectangle 505"/>
            <p:cNvSpPr>
              <a:spLocks noChangeArrowheads="1"/>
            </p:cNvSpPr>
            <p:nvPr/>
          </p:nvSpPr>
          <p:spPr bwMode="auto">
            <a:xfrm>
              <a:off x="4658" y="2308"/>
              <a:ext cx="5" cy="604"/>
            </a:xfrm>
            <a:prstGeom prst="rect">
              <a:avLst/>
            </a:prstGeom>
            <a:grpFill/>
            <a:ln w="9525">
              <a:noFill/>
              <a:miter lim="800000"/>
              <a:headEnd/>
              <a:tailEnd/>
            </a:ln>
          </p:spPr>
          <p:txBody>
            <a:bodyPr/>
            <a:lstStyle/>
            <a:p>
              <a:endParaRPr lang="en-GB">
                <a:latin typeface="Frutiger 55 Roman"/>
              </a:endParaRPr>
            </a:p>
          </p:txBody>
        </p:sp>
        <p:sp>
          <p:nvSpPr>
            <p:cNvPr id="53416" name="Rectangle 506"/>
            <p:cNvSpPr>
              <a:spLocks noChangeArrowheads="1"/>
            </p:cNvSpPr>
            <p:nvPr/>
          </p:nvSpPr>
          <p:spPr bwMode="auto">
            <a:xfrm>
              <a:off x="4663" y="2308"/>
              <a:ext cx="5" cy="604"/>
            </a:xfrm>
            <a:prstGeom prst="rect">
              <a:avLst/>
            </a:prstGeom>
            <a:grpFill/>
            <a:ln w="9525">
              <a:noFill/>
              <a:miter lim="800000"/>
              <a:headEnd/>
              <a:tailEnd/>
            </a:ln>
          </p:spPr>
          <p:txBody>
            <a:bodyPr/>
            <a:lstStyle/>
            <a:p>
              <a:endParaRPr lang="en-GB">
                <a:latin typeface="Frutiger 55 Roman"/>
              </a:endParaRPr>
            </a:p>
          </p:txBody>
        </p:sp>
        <p:sp>
          <p:nvSpPr>
            <p:cNvPr id="53417" name="Rectangle 507"/>
            <p:cNvSpPr>
              <a:spLocks noChangeArrowheads="1"/>
            </p:cNvSpPr>
            <p:nvPr/>
          </p:nvSpPr>
          <p:spPr bwMode="auto">
            <a:xfrm>
              <a:off x="4668" y="2308"/>
              <a:ext cx="6" cy="604"/>
            </a:xfrm>
            <a:prstGeom prst="rect">
              <a:avLst/>
            </a:prstGeom>
            <a:grpFill/>
            <a:ln w="9525">
              <a:noFill/>
              <a:miter lim="800000"/>
              <a:headEnd/>
              <a:tailEnd/>
            </a:ln>
          </p:spPr>
          <p:txBody>
            <a:bodyPr/>
            <a:lstStyle/>
            <a:p>
              <a:endParaRPr lang="en-GB">
                <a:latin typeface="Frutiger 55 Roman"/>
              </a:endParaRPr>
            </a:p>
          </p:txBody>
        </p:sp>
        <p:sp>
          <p:nvSpPr>
            <p:cNvPr id="53418" name="Rectangle 508"/>
            <p:cNvSpPr>
              <a:spLocks noChangeArrowheads="1"/>
            </p:cNvSpPr>
            <p:nvPr/>
          </p:nvSpPr>
          <p:spPr bwMode="auto">
            <a:xfrm>
              <a:off x="4674" y="2308"/>
              <a:ext cx="5" cy="604"/>
            </a:xfrm>
            <a:prstGeom prst="rect">
              <a:avLst/>
            </a:prstGeom>
            <a:grpFill/>
            <a:ln w="9525">
              <a:noFill/>
              <a:miter lim="800000"/>
              <a:headEnd/>
              <a:tailEnd/>
            </a:ln>
          </p:spPr>
          <p:txBody>
            <a:bodyPr/>
            <a:lstStyle/>
            <a:p>
              <a:endParaRPr lang="en-GB">
                <a:latin typeface="Frutiger 55 Roman"/>
              </a:endParaRPr>
            </a:p>
          </p:txBody>
        </p:sp>
        <p:sp>
          <p:nvSpPr>
            <p:cNvPr id="53419" name="Rectangle 509"/>
            <p:cNvSpPr>
              <a:spLocks noChangeArrowheads="1"/>
            </p:cNvSpPr>
            <p:nvPr/>
          </p:nvSpPr>
          <p:spPr bwMode="auto">
            <a:xfrm>
              <a:off x="4679" y="2308"/>
              <a:ext cx="5" cy="604"/>
            </a:xfrm>
            <a:prstGeom prst="rect">
              <a:avLst/>
            </a:prstGeom>
            <a:grpFill/>
            <a:ln w="9525">
              <a:noFill/>
              <a:miter lim="800000"/>
              <a:headEnd/>
              <a:tailEnd/>
            </a:ln>
          </p:spPr>
          <p:txBody>
            <a:bodyPr/>
            <a:lstStyle/>
            <a:p>
              <a:endParaRPr lang="en-GB">
                <a:latin typeface="Frutiger 55 Roman"/>
              </a:endParaRPr>
            </a:p>
          </p:txBody>
        </p:sp>
        <p:sp>
          <p:nvSpPr>
            <p:cNvPr id="53420" name="Rectangle 510"/>
            <p:cNvSpPr>
              <a:spLocks noChangeArrowheads="1"/>
            </p:cNvSpPr>
            <p:nvPr/>
          </p:nvSpPr>
          <p:spPr bwMode="auto">
            <a:xfrm>
              <a:off x="4684" y="2308"/>
              <a:ext cx="6" cy="604"/>
            </a:xfrm>
            <a:prstGeom prst="rect">
              <a:avLst/>
            </a:prstGeom>
            <a:grpFill/>
            <a:ln w="9525">
              <a:noFill/>
              <a:miter lim="800000"/>
              <a:headEnd/>
              <a:tailEnd/>
            </a:ln>
          </p:spPr>
          <p:txBody>
            <a:bodyPr/>
            <a:lstStyle/>
            <a:p>
              <a:endParaRPr lang="en-GB">
                <a:latin typeface="Frutiger 55 Roman"/>
              </a:endParaRPr>
            </a:p>
          </p:txBody>
        </p:sp>
        <p:sp>
          <p:nvSpPr>
            <p:cNvPr id="53421" name="Rectangle 511"/>
            <p:cNvSpPr>
              <a:spLocks noChangeArrowheads="1"/>
            </p:cNvSpPr>
            <p:nvPr/>
          </p:nvSpPr>
          <p:spPr bwMode="auto">
            <a:xfrm>
              <a:off x="4690" y="2308"/>
              <a:ext cx="5" cy="604"/>
            </a:xfrm>
            <a:prstGeom prst="rect">
              <a:avLst/>
            </a:prstGeom>
            <a:grpFill/>
            <a:ln w="9525">
              <a:noFill/>
              <a:miter lim="800000"/>
              <a:headEnd/>
              <a:tailEnd/>
            </a:ln>
          </p:spPr>
          <p:txBody>
            <a:bodyPr/>
            <a:lstStyle/>
            <a:p>
              <a:endParaRPr lang="en-GB">
                <a:latin typeface="Frutiger 55 Roman"/>
              </a:endParaRPr>
            </a:p>
          </p:txBody>
        </p:sp>
        <p:sp>
          <p:nvSpPr>
            <p:cNvPr id="53422" name="Rectangle 512"/>
            <p:cNvSpPr>
              <a:spLocks noChangeArrowheads="1"/>
            </p:cNvSpPr>
            <p:nvPr/>
          </p:nvSpPr>
          <p:spPr bwMode="auto">
            <a:xfrm>
              <a:off x="4695" y="2308"/>
              <a:ext cx="6" cy="604"/>
            </a:xfrm>
            <a:prstGeom prst="rect">
              <a:avLst/>
            </a:prstGeom>
            <a:grpFill/>
            <a:ln w="9525">
              <a:noFill/>
              <a:miter lim="800000"/>
              <a:headEnd/>
              <a:tailEnd/>
            </a:ln>
          </p:spPr>
          <p:txBody>
            <a:bodyPr/>
            <a:lstStyle/>
            <a:p>
              <a:endParaRPr lang="en-GB">
                <a:latin typeface="Frutiger 55 Roman"/>
              </a:endParaRPr>
            </a:p>
          </p:txBody>
        </p:sp>
        <p:sp>
          <p:nvSpPr>
            <p:cNvPr id="53423" name="Rectangle 513"/>
            <p:cNvSpPr>
              <a:spLocks noChangeArrowheads="1"/>
            </p:cNvSpPr>
            <p:nvPr/>
          </p:nvSpPr>
          <p:spPr bwMode="auto">
            <a:xfrm>
              <a:off x="4701" y="2308"/>
              <a:ext cx="5" cy="604"/>
            </a:xfrm>
            <a:prstGeom prst="rect">
              <a:avLst/>
            </a:prstGeom>
            <a:grpFill/>
            <a:ln w="9525">
              <a:noFill/>
              <a:miter lim="800000"/>
              <a:headEnd/>
              <a:tailEnd/>
            </a:ln>
          </p:spPr>
          <p:txBody>
            <a:bodyPr/>
            <a:lstStyle/>
            <a:p>
              <a:endParaRPr lang="en-GB">
                <a:latin typeface="Frutiger 55 Roman"/>
              </a:endParaRPr>
            </a:p>
          </p:txBody>
        </p:sp>
        <p:sp>
          <p:nvSpPr>
            <p:cNvPr id="53424" name="Rectangle 514"/>
            <p:cNvSpPr>
              <a:spLocks noChangeArrowheads="1"/>
            </p:cNvSpPr>
            <p:nvPr/>
          </p:nvSpPr>
          <p:spPr bwMode="auto">
            <a:xfrm>
              <a:off x="4706" y="2308"/>
              <a:ext cx="5" cy="604"/>
            </a:xfrm>
            <a:prstGeom prst="rect">
              <a:avLst/>
            </a:prstGeom>
            <a:grpFill/>
            <a:ln w="9525">
              <a:noFill/>
              <a:miter lim="800000"/>
              <a:headEnd/>
              <a:tailEnd/>
            </a:ln>
          </p:spPr>
          <p:txBody>
            <a:bodyPr/>
            <a:lstStyle/>
            <a:p>
              <a:endParaRPr lang="en-GB">
                <a:latin typeface="Frutiger 55 Roman"/>
              </a:endParaRPr>
            </a:p>
          </p:txBody>
        </p:sp>
        <p:sp>
          <p:nvSpPr>
            <p:cNvPr id="53425" name="Rectangle 515"/>
            <p:cNvSpPr>
              <a:spLocks noChangeArrowheads="1"/>
            </p:cNvSpPr>
            <p:nvPr/>
          </p:nvSpPr>
          <p:spPr bwMode="auto">
            <a:xfrm>
              <a:off x="4711" y="2308"/>
              <a:ext cx="6" cy="604"/>
            </a:xfrm>
            <a:prstGeom prst="rect">
              <a:avLst/>
            </a:prstGeom>
            <a:grpFill/>
            <a:ln w="9525">
              <a:noFill/>
              <a:miter lim="800000"/>
              <a:headEnd/>
              <a:tailEnd/>
            </a:ln>
          </p:spPr>
          <p:txBody>
            <a:bodyPr/>
            <a:lstStyle/>
            <a:p>
              <a:endParaRPr lang="en-GB">
                <a:latin typeface="Frutiger 55 Roman"/>
              </a:endParaRPr>
            </a:p>
          </p:txBody>
        </p:sp>
        <p:sp>
          <p:nvSpPr>
            <p:cNvPr id="53426" name="Rectangle 516"/>
            <p:cNvSpPr>
              <a:spLocks noChangeArrowheads="1"/>
            </p:cNvSpPr>
            <p:nvPr/>
          </p:nvSpPr>
          <p:spPr bwMode="auto">
            <a:xfrm>
              <a:off x="4717" y="2308"/>
              <a:ext cx="5" cy="604"/>
            </a:xfrm>
            <a:prstGeom prst="rect">
              <a:avLst/>
            </a:prstGeom>
            <a:grpFill/>
            <a:ln w="9525">
              <a:noFill/>
              <a:miter lim="800000"/>
              <a:headEnd/>
              <a:tailEnd/>
            </a:ln>
          </p:spPr>
          <p:txBody>
            <a:bodyPr/>
            <a:lstStyle/>
            <a:p>
              <a:endParaRPr lang="en-GB">
                <a:latin typeface="Frutiger 55 Roman"/>
              </a:endParaRPr>
            </a:p>
          </p:txBody>
        </p:sp>
        <p:sp>
          <p:nvSpPr>
            <p:cNvPr id="53427" name="Rectangle 517"/>
            <p:cNvSpPr>
              <a:spLocks noChangeArrowheads="1"/>
            </p:cNvSpPr>
            <p:nvPr/>
          </p:nvSpPr>
          <p:spPr bwMode="auto">
            <a:xfrm>
              <a:off x="4722" y="2308"/>
              <a:ext cx="5" cy="604"/>
            </a:xfrm>
            <a:prstGeom prst="rect">
              <a:avLst/>
            </a:prstGeom>
            <a:grpFill/>
            <a:ln w="9525">
              <a:noFill/>
              <a:miter lim="800000"/>
              <a:headEnd/>
              <a:tailEnd/>
            </a:ln>
          </p:spPr>
          <p:txBody>
            <a:bodyPr/>
            <a:lstStyle/>
            <a:p>
              <a:endParaRPr lang="en-GB">
                <a:latin typeface="Frutiger 55 Roman"/>
              </a:endParaRPr>
            </a:p>
          </p:txBody>
        </p:sp>
        <p:sp>
          <p:nvSpPr>
            <p:cNvPr id="53428" name="Rectangle 518"/>
            <p:cNvSpPr>
              <a:spLocks noChangeArrowheads="1"/>
            </p:cNvSpPr>
            <p:nvPr/>
          </p:nvSpPr>
          <p:spPr bwMode="auto">
            <a:xfrm>
              <a:off x="4727" y="2308"/>
              <a:ext cx="6" cy="604"/>
            </a:xfrm>
            <a:prstGeom prst="rect">
              <a:avLst/>
            </a:prstGeom>
            <a:grpFill/>
            <a:ln w="9525">
              <a:noFill/>
              <a:miter lim="800000"/>
              <a:headEnd/>
              <a:tailEnd/>
            </a:ln>
          </p:spPr>
          <p:txBody>
            <a:bodyPr/>
            <a:lstStyle/>
            <a:p>
              <a:endParaRPr lang="en-GB">
                <a:latin typeface="Frutiger 55 Roman"/>
              </a:endParaRPr>
            </a:p>
          </p:txBody>
        </p:sp>
        <p:sp>
          <p:nvSpPr>
            <p:cNvPr id="53429" name="Rectangle 519"/>
            <p:cNvSpPr>
              <a:spLocks noChangeArrowheads="1"/>
            </p:cNvSpPr>
            <p:nvPr/>
          </p:nvSpPr>
          <p:spPr bwMode="auto">
            <a:xfrm>
              <a:off x="4733" y="2308"/>
              <a:ext cx="5" cy="604"/>
            </a:xfrm>
            <a:prstGeom prst="rect">
              <a:avLst/>
            </a:prstGeom>
            <a:grpFill/>
            <a:ln w="9525">
              <a:noFill/>
              <a:miter lim="800000"/>
              <a:headEnd/>
              <a:tailEnd/>
            </a:ln>
          </p:spPr>
          <p:txBody>
            <a:bodyPr/>
            <a:lstStyle/>
            <a:p>
              <a:endParaRPr lang="en-GB">
                <a:latin typeface="Frutiger 55 Roman"/>
              </a:endParaRPr>
            </a:p>
          </p:txBody>
        </p:sp>
        <p:sp>
          <p:nvSpPr>
            <p:cNvPr id="53430" name="Rectangle 520"/>
            <p:cNvSpPr>
              <a:spLocks noChangeArrowheads="1"/>
            </p:cNvSpPr>
            <p:nvPr/>
          </p:nvSpPr>
          <p:spPr bwMode="auto">
            <a:xfrm>
              <a:off x="4738" y="2308"/>
              <a:ext cx="5" cy="604"/>
            </a:xfrm>
            <a:prstGeom prst="rect">
              <a:avLst/>
            </a:prstGeom>
            <a:grpFill/>
            <a:ln w="9525">
              <a:noFill/>
              <a:miter lim="800000"/>
              <a:headEnd/>
              <a:tailEnd/>
            </a:ln>
          </p:spPr>
          <p:txBody>
            <a:bodyPr/>
            <a:lstStyle/>
            <a:p>
              <a:endParaRPr lang="en-GB">
                <a:latin typeface="Frutiger 55 Roman"/>
              </a:endParaRPr>
            </a:p>
          </p:txBody>
        </p:sp>
        <p:sp>
          <p:nvSpPr>
            <p:cNvPr id="53431" name="Rectangle 521"/>
            <p:cNvSpPr>
              <a:spLocks noChangeArrowheads="1"/>
            </p:cNvSpPr>
            <p:nvPr/>
          </p:nvSpPr>
          <p:spPr bwMode="auto">
            <a:xfrm>
              <a:off x="4743" y="2308"/>
              <a:ext cx="6" cy="604"/>
            </a:xfrm>
            <a:prstGeom prst="rect">
              <a:avLst/>
            </a:prstGeom>
            <a:grpFill/>
            <a:ln w="9525">
              <a:noFill/>
              <a:miter lim="800000"/>
              <a:headEnd/>
              <a:tailEnd/>
            </a:ln>
          </p:spPr>
          <p:txBody>
            <a:bodyPr/>
            <a:lstStyle/>
            <a:p>
              <a:endParaRPr lang="en-GB">
                <a:latin typeface="Frutiger 55 Roman"/>
              </a:endParaRPr>
            </a:p>
          </p:txBody>
        </p:sp>
        <p:sp>
          <p:nvSpPr>
            <p:cNvPr id="53432" name="Rectangle 522"/>
            <p:cNvSpPr>
              <a:spLocks noChangeArrowheads="1"/>
            </p:cNvSpPr>
            <p:nvPr/>
          </p:nvSpPr>
          <p:spPr bwMode="auto">
            <a:xfrm>
              <a:off x="4749" y="2308"/>
              <a:ext cx="5" cy="604"/>
            </a:xfrm>
            <a:prstGeom prst="rect">
              <a:avLst/>
            </a:prstGeom>
            <a:grpFill/>
            <a:ln w="9525">
              <a:noFill/>
              <a:miter lim="800000"/>
              <a:headEnd/>
              <a:tailEnd/>
            </a:ln>
          </p:spPr>
          <p:txBody>
            <a:bodyPr/>
            <a:lstStyle/>
            <a:p>
              <a:endParaRPr lang="en-GB">
                <a:latin typeface="Frutiger 55 Roman"/>
              </a:endParaRPr>
            </a:p>
          </p:txBody>
        </p:sp>
        <p:sp>
          <p:nvSpPr>
            <p:cNvPr id="53433" name="Rectangle 523"/>
            <p:cNvSpPr>
              <a:spLocks noChangeArrowheads="1"/>
            </p:cNvSpPr>
            <p:nvPr/>
          </p:nvSpPr>
          <p:spPr bwMode="auto">
            <a:xfrm>
              <a:off x="4754" y="2308"/>
              <a:ext cx="5" cy="604"/>
            </a:xfrm>
            <a:prstGeom prst="rect">
              <a:avLst/>
            </a:prstGeom>
            <a:grpFill/>
            <a:ln w="9525">
              <a:noFill/>
              <a:miter lim="800000"/>
              <a:headEnd/>
              <a:tailEnd/>
            </a:ln>
          </p:spPr>
          <p:txBody>
            <a:bodyPr/>
            <a:lstStyle/>
            <a:p>
              <a:endParaRPr lang="en-GB">
                <a:latin typeface="Frutiger 55 Roman"/>
              </a:endParaRPr>
            </a:p>
          </p:txBody>
        </p:sp>
        <p:sp>
          <p:nvSpPr>
            <p:cNvPr id="53434" name="Rectangle 524"/>
            <p:cNvSpPr>
              <a:spLocks noChangeArrowheads="1"/>
            </p:cNvSpPr>
            <p:nvPr/>
          </p:nvSpPr>
          <p:spPr bwMode="auto">
            <a:xfrm>
              <a:off x="4759" y="2308"/>
              <a:ext cx="6" cy="604"/>
            </a:xfrm>
            <a:prstGeom prst="rect">
              <a:avLst/>
            </a:prstGeom>
            <a:grpFill/>
            <a:ln w="9525">
              <a:noFill/>
              <a:miter lim="800000"/>
              <a:headEnd/>
              <a:tailEnd/>
            </a:ln>
          </p:spPr>
          <p:txBody>
            <a:bodyPr/>
            <a:lstStyle/>
            <a:p>
              <a:endParaRPr lang="en-GB">
                <a:latin typeface="Frutiger 55 Roman"/>
              </a:endParaRPr>
            </a:p>
          </p:txBody>
        </p:sp>
        <p:sp>
          <p:nvSpPr>
            <p:cNvPr id="53435" name="Rectangle 525"/>
            <p:cNvSpPr>
              <a:spLocks noChangeArrowheads="1"/>
            </p:cNvSpPr>
            <p:nvPr/>
          </p:nvSpPr>
          <p:spPr bwMode="auto">
            <a:xfrm>
              <a:off x="4765" y="2308"/>
              <a:ext cx="5" cy="604"/>
            </a:xfrm>
            <a:prstGeom prst="rect">
              <a:avLst/>
            </a:prstGeom>
            <a:grpFill/>
            <a:ln w="9525">
              <a:noFill/>
              <a:miter lim="800000"/>
              <a:headEnd/>
              <a:tailEnd/>
            </a:ln>
          </p:spPr>
          <p:txBody>
            <a:bodyPr/>
            <a:lstStyle/>
            <a:p>
              <a:endParaRPr lang="en-GB">
                <a:latin typeface="Frutiger 55 Roman"/>
              </a:endParaRPr>
            </a:p>
          </p:txBody>
        </p:sp>
        <p:sp>
          <p:nvSpPr>
            <p:cNvPr id="53436" name="Rectangle 526"/>
            <p:cNvSpPr>
              <a:spLocks noChangeArrowheads="1"/>
            </p:cNvSpPr>
            <p:nvPr/>
          </p:nvSpPr>
          <p:spPr bwMode="auto">
            <a:xfrm>
              <a:off x="4770" y="2308"/>
              <a:ext cx="6" cy="604"/>
            </a:xfrm>
            <a:prstGeom prst="rect">
              <a:avLst/>
            </a:prstGeom>
            <a:grpFill/>
            <a:ln w="9525">
              <a:noFill/>
              <a:miter lim="800000"/>
              <a:headEnd/>
              <a:tailEnd/>
            </a:ln>
          </p:spPr>
          <p:txBody>
            <a:bodyPr/>
            <a:lstStyle/>
            <a:p>
              <a:endParaRPr lang="en-GB">
                <a:latin typeface="Frutiger 55 Roman"/>
              </a:endParaRPr>
            </a:p>
          </p:txBody>
        </p:sp>
        <p:sp>
          <p:nvSpPr>
            <p:cNvPr id="53437" name="Rectangle 527"/>
            <p:cNvSpPr>
              <a:spLocks noChangeArrowheads="1"/>
            </p:cNvSpPr>
            <p:nvPr/>
          </p:nvSpPr>
          <p:spPr bwMode="auto">
            <a:xfrm>
              <a:off x="4776" y="2308"/>
              <a:ext cx="5" cy="604"/>
            </a:xfrm>
            <a:prstGeom prst="rect">
              <a:avLst/>
            </a:prstGeom>
            <a:grpFill/>
            <a:ln w="9525">
              <a:noFill/>
              <a:miter lim="800000"/>
              <a:headEnd/>
              <a:tailEnd/>
            </a:ln>
          </p:spPr>
          <p:txBody>
            <a:bodyPr/>
            <a:lstStyle/>
            <a:p>
              <a:endParaRPr lang="en-GB">
                <a:latin typeface="Frutiger 55 Roman"/>
              </a:endParaRPr>
            </a:p>
          </p:txBody>
        </p:sp>
        <p:sp>
          <p:nvSpPr>
            <p:cNvPr id="53438" name="Rectangle 528"/>
            <p:cNvSpPr>
              <a:spLocks noChangeArrowheads="1"/>
            </p:cNvSpPr>
            <p:nvPr/>
          </p:nvSpPr>
          <p:spPr bwMode="auto">
            <a:xfrm>
              <a:off x="4781" y="2308"/>
              <a:ext cx="5" cy="604"/>
            </a:xfrm>
            <a:prstGeom prst="rect">
              <a:avLst/>
            </a:prstGeom>
            <a:grpFill/>
            <a:ln w="9525">
              <a:noFill/>
              <a:miter lim="800000"/>
              <a:headEnd/>
              <a:tailEnd/>
            </a:ln>
          </p:spPr>
          <p:txBody>
            <a:bodyPr/>
            <a:lstStyle/>
            <a:p>
              <a:endParaRPr lang="en-GB">
                <a:latin typeface="Frutiger 55 Roman"/>
              </a:endParaRPr>
            </a:p>
          </p:txBody>
        </p:sp>
        <p:sp>
          <p:nvSpPr>
            <p:cNvPr id="53439" name="Rectangle 529"/>
            <p:cNvSpPr>
              <a:spLocks noChangeArrowheads="1"/>
            </p:cNvSpPr>
            <p:nvPr/>
          </p:nvSpPr>
          <p:spPr bwMode="auto">
            <a:xfrm>
              <a:off x="4786" y="2308"/>
              <a:ext cx="6" cy="604"/>
            </a:xfrm>
            <a:prstGeom prst="rect">
              <a:avLst/>
            </a:prstGeom>
            <a:grpFill/>
            <a:ln w="9525">
              <a:noFill/>
              <a:miter lim="800000"/>
              <a:headEnd/>
              <a:tailEnd/>
            </a:ln>
          </p:spPr>
          <p:txBody>
            <a:bodyPr/>
            <a:lstStyle/>
            <a:p>
              <a:endParaRPr lang="en-GB">
                <a:latin typeface="Frutiger 55 Roman"/>
              </a:endParaRPr>
            </a:p>
          </p:txBody>
        </p:sp>
        <p:sp>
          <p:nvSpPr>
            <p:cNvPr id="53440" name="Rectangle 530"/>
            <p:cNvSpPr>
              <a:spLocks noChangeArrowheads="1"/>
            </p:cNvSpPr>
            <p:nvPr/>
          </p:nvSpPr>
          <p:spPr bwMode="auto">
            <a:xfrm>
              <a:off x="4792" y="2308"/>
              <a:ext cx="5" cy="604"/>
            </a:xfrm>
            <a:prstGeom prst="rect">
              <a:avLst/>
            </a:prstGeom>
            <a:grpFill/>
            <a:ln w="9525">
              <a:noFill/>
              <a:miter lim="800000"/>
              <a:headEnd/>
              <a:tailEnd/>
            </a:ln>
          </p:spPr>
          <p:txBody>
            <a:bodyPr/>
            <a:lstStyle/>
            <a:p>
              <a:endParaRPr lang="en-GB">
                <a:latin typeface="Frutiger 55 Roman"/>
              </a:endParaRPr>
            </a:p>
          </p:txBody>
        </p:sp>
        <p:sp>
          <p:nvSpPr>
            <p:cNvPr id="53441" name="Rectangle 531"/>
            <p:cNvSpPr>
              <a:spLocks noChangeArrowheads="1"/>
            </p:cNvSpPr>
            <p:nvPr/>
          </p:nvSpPr>
          <p:spPr bwMode="auto">
            <a:xfrm>
              <a:off x="4797" y="2308"/>
              <a:ext cx="5" cy="604"/>
            </a:xfrm>
            <a:prstGeom prst="rect">
              <a:avLst/>
            </a:prstGeom>
            <a:grpFill/>
            <a:ln w="9525">
              <a:noFill/>
              <a:miter lim="800000"/>
              <a:headEnd/>
              <a:tailEnd/>
            </a:ln>
          </p:spPr>
          <p:txBody>
            <a:bodyPr/>
            <a:lstStyle/>
            <a:p>
              <a:endParaRPr lang="en-GB">
                <a:latin typeface="Frutiger 55 Roman"/>
              </a:endParaRPr>
            </a:p>
          </p:txBody>
        </p:sp>
        <p:sp>
          <p:nvSpPr>
            <p:cNvPr id="53442" name="Rectangle 532"/>
            <p:cNvSpPr>
              <a:spLocks noChangeArrowheads="1"/>
            </p:cNvSpPr>
            <p:nvPr/>
          </p:nvSpPr>
          <p:spPr bwMode="auto">
            <a:xfrm>
              <a:off x="4802" y="2308"/>
              <a:ext cx="6" cy="604"/>
            </a:xfrm>
            <a:prstGeom prst="rect">
              <a:avLst/>
            </a:prstGeom>
            <a:grpFill/>
            <a:ln w="9525">
              <a:noFill/>
              <a:miter lim="800000"/>
              <a:headEnd/>
              <a:tailEnd/>
            </a:ln>
          </p:spPr>
          <p:txBody>
            <a:bodyPr/>
            <a:lstStyle/>
            <a:p>
              <a:endParaRPr lang="en-GB">
                <a:latin typeface="Frutiger 55 Roman"/>
              </a:endParaRPr>
            </a:p>
          </p:txBody>
        </p:sp>
        <p:sp>
          <p:nvSpPr>
            <p:cNvPr id="53443" name="Rectangle 533"/>
            <p:cNvSpPr>
              <a:spLocks noChangeArrowheads="1"/>
            </p:cNvSpPr>
            <p:nvPr/>
          </p:nvSpPr>
          <p:spPr bwMode="auto">
            <a:xfrm>
              <a:off x="4808" y="2308"/>
              <a:ext cx="5" cy="604"/>
            </a:xfrm>
            <a:prstGeom prst="rect">
              <a:avLst/>
            </a:prstGeom>
            <a:grpFill/>
            <a:ln w="9525">
              <a:noFill/>
              <a:miter lim="800000"/>
              <a:headEnd/>
              <a:tailEnd/>
            </a:ln>
          </p:spPr>
          <p:txBody>
            <a:bodyPr/>
            <a:lstStyle/>
            <a:p>
              <a:endParaRPr lang="en-GB">
                <a:latin typeface="Frutiger 55 Roman"/>
              </a:endParaRPr>
            </a:p>
          </p:txBody>
        </p:sp>
        <p:sp>
          <p:nvSpPr>
            <p:cNvPr id="53444" name="Rectangle 534"/>
            <p:cNvSpPr>
              <a:spLocks noChangeArrowheads="1"/>
            </p:cNvSpPr>
            <p:nvPr/>
          </p:nvSpPr>
          <p:spPr bwMode="auto">
            <a:xfrm>
              <a:off x="4813" y="2308"/>
              <a:ext cx="5" cy="604"/>
            </a:xfrm>
            <a:prstGeom prst="rect">
              <a:avLst/>
            </a:prstGeom>
            <a:grpFill/>
            <a:ln w="9525">
              <a:noFill/>
              <a:miter lim="800000"/>
              <a:headEnd/>
              <a:tailEnd/>
            </a:ln>
          </p:spPr>
          <p:txBody>
            <a:bodyPr/>
            <a:lstStyle/>
            <a:p>
              <a:endParaRPr lang="en-GB">
                <a:latin typeface="Frutiger 55 Roman"/>
              </a:endParaRPr>
            </a:p>
          </p:txBody>
        </p:sp>
        <p:sp>
          <p:nvSpPr>
            <p:cNvPr id="53445" name="Rectangle 535"/>
            <p:cNvSpPr>
              <a:spLocks noChangeArrowheads="1"/>
            </p:cNvSpPr>
            <p:nvPr/>
          </p:nvSpPr>
          <p:spPr bwMode="auto">
            <a:xfrm>
              <a:off x="4818" y="2308"/>
              <a:ext cx="6" cy="604"/>
            </a:xfrm>
            <a:prstGeom prst="rect">
              <a:avLst/>
            </a:prstGeom>
            <a:grpFill/>
            <a:ln w="9525">
              <a:noFill/>
              <a:miter lim="800000"/>
              <a:headEnd/>
              <a:tailEnd/>
            </a:ln>
          </p:spPr>
          <p:txBody>
            <a:bodyPr/>
            <a:lstStyle/>
            <a:p>
              <a:endParaRPr lang="en-GB">
                <a:latin typeface="Frutiger 55 Roman"/>
              </a:endParaRPr>
            </a:p>
          </p:txBody>
        </p:sp>
        <p:sp>
          <p:nvSpPr>
            <p:cNvPr id="53446" name="Rectangle 536"/>
            <p:cNvSpPr>
              <a:spLocks noChangeArrowheads="1"/>
            </p:cNvSpPr>
            <p:nvPr/>
          </p:nvSpPr>
          <p:spPr bwMode="auto">
            <a:xfrm>
              <a:off x="4824" y="2308"/>
              <a:ext cx="5" cy="604"/>
            </a:xfrm>
            <a:prstGeom prst="rect">
              <a:avLst/>
            </a:prstGeom>
            <a:grpFill/>
            <a:ln w="9525">
              <a:noFill/>
              <a:miter lim="800000"/>
              <a:headEnd/>
              <a:tailEnd/>
            </a:ln>
          </p:spPr>
          <p:txBody>
            <a:bodyPr/>
            <a:lstStyle/>
            <a:p>
              <a:endParaRPr lang="en-GB">
                <a:latin typeface="Frutiger 55 Roman"/>
              </a:endParaRPr>
            </a:p>
          </p:txBody>
        </p:sp>
        <p:sp>
          <p:nvSpPr>
            <p:cNvPr id="53447" name="Rectangle 537"/>
            <p:cNvSpPr>
              <a:spLocks noChangeArrowheads="1"/>
            </p:cNvSpPr>
            <p:nvPr/>
          </p:nvSpPr>
          <p:spPr bwMode="auto">
            <a:xfrm>
              <a:off x="4829" y="2308"/>
              <a:ext cx="6" cy="604"/>
            </a:xfrm>
            <a:prstGeom prst="rect">
              <a:avLst/>
            </a:prstGeom>
            <a:grpFill/>
            <a:ln w="9525">
              <a:noFill/>
              <a:miter lim="800000"/>
              <a:headEnd/>
              <a:tailEnd/>
            </a:ln>
          </p:spPr>
          <p:txBody>
            <a:bodyPr/>
            <a:lstStyle/>
            <a:p>
              <a:endParaRPr lang="en-GB">
                <a:latin typeface="Frutiger 55 Roman"/>
              </a:endParaRPr>
            </a:p>
          </p:txBody>
        </p:sp>
        <p:sp>
          <p:nvSpPr>
            <p:cNvPr id="53448" name="Rectangle 538"/>
            <p:cNvSpPr>
              <a:spLocks noChangeArrowheads="1"/>
            </p:cNvSpPr>
            <p:nvPr/>
          </p:nvSpPr>
          <p:spPr bwMode="auto">
            <a:xfrm>
              <a:off x="4835" y="2308"/>
              <a:ext cx="5" cy="604"/>
            </a:xfrm>
            <a:prstGeom prst="rect">
              <a:avLst/>
            </a:prstGeom>
            <a:grpFill/>
            <a:ln w="9525">
              <a:noFill/>
              <a:miter lim="800000"/>
              <a:headEnd/>
              <a:tailEnd/>
            </a:ln>
          </p:spPr>
          <p:txBody>
            <a:bodyPr/>
            <a:lstStyle/>
            <a:p>
              <a:endParaRPr lang="en-GB">
                <a:latin typeface="Frutiger 55 Roman"/>
              </a:endParaRPr>
            </a:p>
          </p:txBody>
        </p:sp>
        <p:sp>
          <p:nvSpPr>
            <p:cNvPr id="53449" name="Rectangle 539"/>
            <p:cNvSpPr>
              <a:spLocks noChangeArrowheads="1"/>
            </p:cNvSpPr>
            <p:nvPr/>
          </p:nvSpPr>
          <p:spPr bwMode="auto">
            <a:xfrm>
              <a:off x="4840" y="2308"/>
              <a:ext cx="5" cy="604"/>
            </a:xfrm>
            <a:prstGeom prst="rect">
              <a:avLst/>
            </a:prstGeom>
            <a:grpFill/>
            <a:ln w="9525">
              <a:noFill/>
              <a:miter lim="800000"/>
              <a:headEnd/>
              <a:tailEnd/>
            </a:ln>
          </p:spPr>
          <p:txBody>
            <a:bodyPr/>
            <a:lstStyle/>
            <a:p>
              <a:endParaRPr lang="en-GB">
                <a:latin typeface="Frutiger 55 Roman"/>
              </a:endParaRPr>
            </a:p>
          </p:txBody>
        </p:sp>
        <p:sp>
          <p:nvSpPr>
            <p:cNvPr id="53450" name="Rectangle 540"/>
            <p:cNvSpPr>
              <a:spLocks noChangeArrowheads="1"/>
            </p:cNvSpPr>
            <p:nvPr/>
          </p:nvSpPr>
          <p:spPr bwMode="auto">
            <a:xfrm>
              <a:off x="4845" y="2308"/>
              <a:ext cx="6" cy="604"/>
            </a:xfrm>
            <a:prstGeom prst="rect">
              <a:avLst/>
            </a:prstGeom>
            <a:grpFill/>
            <a:ln w="9525">
              <a:noFill/>
              <a:miter lim="800000"/>
              <a:headEnd/>
              <a:tailEnd/>
            </a:ln>
          </p:spPr>
          <p:txBody>
            <a:bodyPr/>
            <a:lstStyle/>
            <a:p>
              <a:endParaRPr lang="en-GB">
                <a:latin typeface="Frutiger 55 Roman"/>
              </a:endParaRPr>
            </a:p>
          </p:txBody>
        </p:sp>
        <p:sp>
          <p:nvSpPr>
            <p:cNvPr id="53451" name="Rectangle 541"/>
            <p:cNvSpPr>
              <a:spLocks noChangeArrowheads="1"/>
            </p:cNvSpPr>
            <p:nvPr/>
          </p:nvSpPr>
          <p:spPr bwMode="auto">
            <a:xfrm>
              <a:off x="4851" y="2308"/>
              <a:ext cx="5" cy="604"/>
            </a:xfrm>
            <a:prstGeom prst="rect">
              <a:avLst/>
            </a:prstGeom>
            <a:grpFill/>
            <a:ln w="9525">
              <a:noFill/>
              <a:miter lim="800000"/>
              <a:headEnd/>
              <a:tailEnd/>
            </a:ln>
          </p:spPr>
          <p:txBody>
            <a:bodyPr/>
            <a:lstStyle/>
            <a:p>
              <a:endParaRPr lang="en-GB">
                <a:latin typeface="Frutiger 55 Roman"/>
              </a:endParaRPr>
            </a:p>
          </p:txBody>
        </p:sp>
        <p:sp>
          <p:nvSpPr>
            <p:cNvPr id="53452" name="Rectangle 542"/>
            <p:cNvSpPr>
              <a:spLocks noChangeArrowheads="1"/>
            </p:cNvSpPr>
            <p:nvPr/>
          </p:nvSpPr>
          <p:spPr bwMode="auto">
            <a:xfrm>
              <a:off x="4856" y="2308"/>
              <a:ext cx="5" cy="604"/>
            </a:xfrm>
            <a:prstGeom prst="rect">
              <a:avLst/>
            </a:prstGeom>
            <a:grpFill/>
            <a:ln w="9525">
              <a:noFill/>
              <a:miter lim="800000"/>
              <a:headEnd/>
              <a:tailEnd/>
            </a:ln>
          </p:spPr>
          <p:txBody>
            <a:bodyPr/>
            <a:lstStyle/>
            <a:p>
              <a:endParaRPr lang="en-GB">
                <a:latin typeface="Frutiger 55 Roman"/>
              </a:endParaRPr>
            </a:p>
          </p:txBody>
        </p:sp>
        <p:sp>
          <p:nvSpPr>
            <p:cNvPr id="53453" name="Rectangle 543"/>
            <p:cNvSpPr>
              <a:spLocks noChangeArrowheads="1"/>
            </p:cNvSpPr>
            <p:nvPr/>
          </p:nvSpPr>
          <p:spPr bwMode="auto">
            <a:xfrm>
              <a:off x="4861" y="2308"/>
              <a:ext cx="6" cy="604"/>
            </a:xfrm>
            <a:prstGeom prst="rect">
              <a:avLst/>
            </a:prstGeom>
            <a:grpFill/>
            <a:ln w="9525">
              <a:noFill/>
              <a:miter lim="800000"/>
              <a:headEnd/>
              <a:tailEnd/>
            </a:ln>
          </p:spPr>
          <p:txBody>
            <a:bodyPr/>
            <a:lstStyle/>
            <a:p>
              <a:endParaRPr lang="en-GB">
                <a:latin typeface="Frutiger 55 Roman"/>
              </a:endParaRPr>
            </a:p>
          </p:txBody>
        </p:sp>
        <p:sp>
          <p:nvSpPr>
            <p:cNvPr id="53454" name="Rectangle 544"/>
            <p:cNvSpPr>
              <a:spLocks noChangeArrowheads="1"/>
            </p:cNvSpPr>
            <p:nvPr/>
          </p:nvSpPr>
          <p:spPr bwMode="auto">
            <a:xfrm>
              <a:off x="4867" y="2308"/>
              <a:ext cx="5" cy="604"/>
            </a:xfrm>
            <a:prstGeom prst="rect">
              <a:avLst/>
            </a:prstGeom>
            <a:grpFill/>
            <a:ln w="9525">
              <a:noFill/>
              <a:miter lim="800000"/>
              <a:headEnd/>
              <a:tailEnd/>
            </a:ln>
          </p:spPr>
          <p:txBody>
            <a:bodyPr/>
            <a:lstStyle/>
            <a:p>
              <a:endParaRPr lang="en-GB">
                <a:latin typeface="Frutiger 55 Roman"/>
              </a:endParaRPr>
            </a:p>
          </p:txBody>
        </p:sp>
        <p:sp>
          <p:nvSpPr>
            <p:cNvPr id="53455" name="Rectangle 545"/>
            <p:cNvSpPr>
              <a:spLocks noChangeArrowheads="1"/>
            </p:cNvSpPr>
            <p:nvPr/>
          </p:nvSpPr>
          <p:spPr bwMode="auto">
            <a:xfrm>
              <a:off x="4872" y="2308"/>
              <a:ext cx="5" cy="604"/>
            </a:xfrm>
            <a:prstGeom prst="rect">
              <a:avLst/>
            </a:prstGeom>
            <a:grpFill/>
            <a:ln w="9525">
              <a:noFill/>
              <a:miter lim="800000"/>
              <a:headEnd/>
              <a:tailEnd/>
            </a:ln>
          </p:spPr>
          <p:txBody>
            <a:bodyPr/>
            <a:lstStyle/>
            <a:p>
              <a:endParaRPr lang="en-GB">
                <a:latin typeface="Frutiger 55 Roman"/>
              </a:endParaRPr>
            </a:p>
          </p:txBody>
        </p:sp>
        <p:sp>
          <p:nvSpPr>
            <p:cNvPr id="53456" name="Rectangle 546"/>
            <p:cNvSpPr>
              <a:spLocks noChangeArrowheads="1"/>
            </p:cNvSpPr>
            <p:nvPr/>
          </p:nvSpPr>
          <p:spPr bwMode="auto">
            <a:xfrm>
              <a:off x="4877" y="2308"/>
              <a:ext cx="6" cy="604"/>
            </a:xfrm>
            <a:prstGeom prst="rect">
              <a:avLst/>
            </a:prstGeom>
            <a:grpFill/>
            <a:ln w="9525">
              <a:noFill/>
              <a:miter lim="800000"/>
              <a:headEnd/>
              <a:tailEnd/>
            </a:ln>
          </p:spPr>
          <p:txBody>
            <a:bodyPr/>
            <a:lstStyle/>
            <a:p>
              <a:endParaRPr lang="en-GB">
                <a:latin typeface="Frutiger 55 Roman"/>
              </a:endParaRPr>
            </a:p>
          </p:txBody>
        </p:sp>
        <p:sp>
          <p:nvSpPr>
            <p:cNvPr id="53457" name="Rectangle 547"/>
            <p:cNvSpPr>
              <a:spLocks noChangeArrowheads="1"/>
            </p:cNvSpPr>
            <p:nvPr/>
          </p:nvSpPr>
          <p:spPr bwMode="auto">
            <a:xfrm>
              <a:off x="4883" y="2308"/>
              <a:ext cx="5" cy="604"/>
            </a:xfrm>
            <a:prstGeom prst="rect">
              <a:avLst/>
            </a:prstGeom>
            <a:grpFill/>
            <a:ln w="9525">
              <a:noFill/>
              <a:miter lim="800000"/>
              <a:headEnd/>
              <a:tailEnd/>
            </a:ln>
          </p:spPr>
          <p:txBody>
            <a:bodyPr/>
            <a:lstStyle/>
            <a:p>
              <a:endParaRPr lang="en-GB">
                <a:latin typeface="Frutiger 55 Roman"/>
              </a:endParaRPr>
            </a:p>
          </p:txBody>
        </p:sp>
        <p:sp>
          <p:nvSpPr>
            <p:cNvPr id="53458" name="Rectangle 548"/>
            <p:cNvSpPr>
              <a:spLocks noChangeArrowheads="1"/>
            </p:cNvSpPr>
            <p:nvPr/>
          </p:nvSpPr>
          <p:spPr bwMode="auto">
            <a:xfrm>
              <a:off x="4888" y="2308"/>
              <a:ext cx="6" cy="604"/>
            </a:xfrm>
            <a:prstGeom prst="rect">
              <a:avLst/>
            </a:prstGeom>
            <a:grpFill/>
            <a:ln w="9525">
              <a:noFill/>
              <a:miter lim="800000"/>
              <a:headEnd/>
              <a:tailEnd/>
            </a:ln>
          </p:spPr>
          <p:txBody>
            <a:bodyPr/>
            <a:lstStyle/>
            <a:p>
              <a:endParaRPr lang="en-GB">
                <a:latin typeface="Frutiger 55 Roman"/>
              </a:endParaRPr>
            </a:p>
          </p:txBody>
        </p:sp>
        <p:sp>
          <p:nvSpPr>
            <p:cNvPr id="53459" name="Rectangle 549"/>
            <p:cNvSpPr>
              <a:spLocks noChangeArrowheads="1"/>
            </p:cNvSpPr>
            <p:nvPr/>
          </p:nvSpPr>
          <p:spPr bwMode="auto">
            <a:xfrm>
              <a:off x="4894" y="2308"/>
              <a:ext cx="5" cy="604"/>
            </a:xfrm>
            <a:prstGeom prst="rect">
              <a:avLst/>
            </a:prstGeom>
            <a:grpFill/>
            <a:ln w="9525">
              <a:noFill/>
              <a:miter lim="800000"/>
              <a:headEnd/>
              <a:tailEnd/>
            </a:ln>
          </p:spPr>
          <p:txBody>
            <a:bodyPr/>
            <a:lstStyle/>
            <a:p>
              <a:endParaRPr lang="en-GB">
                <a:latin typeface="Frutiger 55 Roman"/>
              </a:endParaRPr>
            </a:p>
          </p:txBody>
        </p:sp>
        <p:sp>
          <p:nvSpPr>
            <p:cNvPr id="53460" name="Rectangle 550"/>
            <p:cNvSpPr>
              <a:spLocks noChangeArrowheads="1"/>
            </p:cNvSpPr>
            <p:nvPr/>
          </p:nvSpPr>
          <p:spPr bwMode="auto">
            <a:xfrm>
              <a:off x="4899" y="2308"/>
              <a:ext cx="5" cy="604"/>
            </a:xfrm>
            <a:prstGeom prst="rect">
              <a:avLst/>
            </a:prstGeom>
            <a:grpFill/>
            <a:ln w="9525">
              <a:noFill/>
              <a:miter lim="800000"/>
              <a:headEnd/>
              <a:tailEnd/>
            </a:ln>
          </p:spPr>
          <p:txBody>
            <a:bodyPr/>
            <a:lstStyle/>
            <a:p>
              <a:endParaRPr lang="en-GB">
                <a:latin typeface="Frutiger 55 Roman"/>
              </a:endParaRPr>
            </a:p>
          </p:txBody>
        </p:sp>
        <p:sp>
          <p:nvSpPr>
            <p:cNvPr id="53461" name="Rectangle 551"/>
            <p:cNvSpPr>
              <a:spLocks noChangeArrowheads="1"/>
            </p:cNvSpPr>
            <p:nvPr/>
          </p:nvSpPr>
          <p:spPr bwMode="auto">
            <a:xfrm>
              <a:off x="4904" y="2308"/>
              <a:ext cx="6" cy="604"/>
            </a:xfrm>
            <a:prstGeom prst="rect">
              <a:avLst/>
            </a:prstGeom>
            <a:grpFill/>
            <a:ln w="9525">
              <a:noFill/>
              <a:miter lim="800000"/>
              <a:headEnd/>
              <a:tailEnd/>
            </a:ln>
          </p:spPr>
          <p:txBody>
            <a:bodyPr/>
            <a:lstStyle/>
            <a:p>
              <a:endParaRPr lang="en-GB">
                <a:latin typeface="Frutiger 55 Roman"/>
              </a:endParaRPr>
            </a:p>
          </p:txBody>
        </p:sp>
        <p:sp>
          <p:nvSpPr>
            <p:cNvPr id="53462" name="Rectangle 552"/>
            <p:cNvSpPr>
              <a:spLocks noChangeArrowheads="1"/>
            </p:cNvSpPr>
            <p:nvPr/>
          </p:nvSpPr>
          <p:spPr bwMode="auto">
            <a:xfrm>
              <a:off x="4910" y="2308"/>
              <a:ext cx="5" cy="604"/>
            </a:xfrm>
            <a:prstGeom prst="rect">
              <a:avLst/>
            </a:prstGeom>
            <a:grpFill/>
            <a:ln w="9525">
              <a:noFill/>
              <a:miter lim="800000"/>
              <a:headEnd/>
              <a:tailEnd/>
            </a:ln>
          </p:spPr>
          <p:txBody>
            <a:bodyPr/>
            <a:lstStyle/>
            <a:p>
              <a:endParaRPr lang="en-GB">
                <a:latin typeface="Frutiger 55 Roman"/>
              </a:endParaRPr>
            </a:p>
          </p:txBody>
        </p:sp>
        <p:sp>
          <p:nvSpPr>
            <p:cNvPr id="53463" name="Rectangle 553"/>
            <p:cNvSpPr>
              <a:spLocks noChangeArrowheads="1"/>
            </p:cNvSpPr>
            <p:nvPr/>
          </p:nvSpPr>
          <p:spPr bwMode="auto">
            <a:xfrm>
              <a:off x="4915" y="2308"/>
              <a:ext cx="5" cy="604"/>
            </a:xfrm>
            <a:prstGeom prst="rect">
              <a:avLst/>
            </a:prstGeom>
            <a:grpFill/>
            <a:ln w="9525">
              <a:noFill/>
              <a:miter lim="800000"/>
              <a:headEnd/>
              <a:tailEnd/>
            </a:ln>
          </p:spPr>
          <p:txBody>
            <a:bodyPr/>
            <a:lstStyle/>
            <a:p>
              <a:endParaRPr lang="en-GB">
                <a:latin typeface="Frutiger 55 Roman"/>
              </a:endParaRPr>
            </a:p>
          </p:txBody>
        </p:sp>
        <p:sp>
          <p:nvSpPr>
            <p:cNvPr id="53464" name="Rectangle 554"/>
            <p:cNvSpPr>
              <a:spLocks noChangeArrowheads="1"/>
            </p:cNvSpPr>
            <p:nvPr/>
          </p:nvSpPr>
          <p:spPr bwMode="auto">
            <a:xfrm>
              <a:off x="4920" y="2308"/>
              <a:ext cx="6" cy="604"/>
            </a:xfrm>
            <a:prstGeom prst="rect">
              <a:avLst/>
            </a:prstGeom>
            <a:grpFill/>
            <a:ln w="9525">
              <a:noFill/>
              <a:miter lim="800000"/>
              <a:headEnd/>
              <a:tailEnd/>
            </a:ln>
          </p:spPr>
          <p:txBody>
            <a:bodyPr/>
            <a:lstStyle/>
            <a:p>
              <a:endParaRPr lang="en-GB">
                <a:latin typeface="Frutiger 55 Roman"/>
              </a:endParaRPr>
            </a:p>
          </p:txBody>
        </p:sp>
        <p:sp>
          <p:nvSpPr>
            <p:cNvPr id="53465" name="Rectangle 555"/>
            <p:cNvSpPr>
              <a:spLocks noChangeArrowheads="1"/>
            </p:cNvSpPr>
            <p:nvPr/>
          </p:nvSpPr>
          <p:spPr bwMode="auto">
            <a:xfrm>
              <a:off x="4926" y="2308"/>
              <a:ext cx="5" cy="604"/>
            </a:xfrm>
            <a:prstGeom prst="rect">
              <a:avLst/>
            </a:prstGeom>
            <a:grpFill/>
            <a:ln w="9525">
              <a:noFill/>
              <a:miter lim="800000"/>
              <a:headEnd/>
              <a:tailEnd/>
            </a:ln>
          </p:spPr>
          <p:txBody>
            <a:bodyPr/>
            <a:lstStyle/>
            <a:p>
              <a:endParaRPr lang="en-GB">
                <a:latin typeface="Frutiger 55 Roman"/>
              </a:endParaRPr>
            </a:p>
          </p:txBody>
        </p:sp>
        <p:sp>
          <p:nvSpPr>
            <p:cNvPr id="53466" name="Rectangle 556"/>
            <p:cNvSpPr>
              <a:spLocks noChangeArrowheads="1"/>
            </p:cNvSpPr>
            <p:nvPr/>
          </p:nvSpPr>
          <p:spPr bwMode="auto">
            <a:xfrm>
              <a:off x="4931" y="2308"/>
              <a:ext cx="5" cy="604"/>
            </a:xfrm>
            <a:prstGeom prst="rect">
              <a:avLst/>
            </a:prstGeom>
            <a:grpFill/>
            <a:ln w="9525">
              <a:noFill/>
              <a:miter lim="800000"/>
              <a:headEnd/>
              <a:tailEnd/>
            </a:ln>
          </p:spPr>
          <p:txBody>
            <a:bodyPr/>
            <a:lstStyle/>
            <a:p>
              <a:endParaRPr lang="en-GB">
                <a:latin typeface="Frutiger 55 Roman"/>
              </a:endParaRPr>
            </a:p>
          </p:txBody>
        </p:sp>
        <p:sp>
          <p:nvSpPr>
            <p:cNvPr id="53467" name="Rectangle 557"/>
            <p:cNvSpPr>
              <a:spLocks noChangeArrowheads="1"/>
            </p:cNvSpPr>
            <p:nvPr/>
          </p:nvSpPr>
          <p:spPr bwMode="auto">
            <a:xfrm>
              <a:off x="4936" y="2308"/>
              <a:ext cx="6" cy="604"/>
            </a:xfrm>
            <a:prstGeom prst="rect">
              <a:avLst/>
            </a:prstGeom>
            <a:grpFill/>
            <a:ln w="9525">
              <a:noFill/>
              <a:miter lim="800000"/>
              <a:headEnd/>
              <a:tailEnd/>
            </a:ln>
          </p:spPr>
          <p:txBody>
            <a:bodyPr/>
            <a:lstStyle/>
            <a:p>
              <a:endParaRPr lang="en-GB">
                <a:latin typeface="Frutiger 55 Roman"/>
              </a:endParaRPr>
            </a:p>
          </p:txBody>
        </p:sp>
        <p:sp>
          <p:nvSpPr>
            <p:cNvPr id="53468" name="Rectangle 558"/>
            <p:cNvSpPr>
              <a:spLocks noChangeArrowheads="1"/>
            </p:cNvSpPr>
            <p:nvPr/>
          </p:nvSpPr>
          <p:spPr bwMode="auto">
            <a:xfrm>
              <a:off x="4942" y="2308"/>
              <a:ext cx="5" cy="604"/>
            </a:xfrm>
            <a:prstGeom prst="rect">
              <a:avLst/>
            </a:prstGeom>
            <a:grpFill/>
            <a:ln w="9525">
              <a:noFill/>
              <a:miter lim="800000"/>
              <a:headEnd/>
              <a:tailEnd/>
            </a:ln>
          </p:spPr>
          <p:txBody>
            <a:bodyPr/>
            <a:lstStyle/>
            <a:p>
              <a:endParaRPr lang="en-GB">
                <a:latin typeface="Frutiger 55 Roman"/>
              </a:endParaRPr>
            </a:p>
          </p:txBody>
        </p:sp>
        <p:sp>
          <p:nvSpPr>
            <p:cNvPr id="53469" name="Rectangle 559"/>
            <p:cNvSpPr>
              <a:spLocks noChangeArrowheads="1"/>
            </p:cNvSpPr>
            <p:nvPr/>
          </p:nvSpPr>
          <p:spPr bwMode="auto">
            <a:xfrm>
              <a:off x="4947" y="2308"/>
              <a:ext cx="6" cy="604"/>
            </a:xfrm>
            <a:prstGeom prst="rect">
              <a:avLst/>
            </a:prstGeom>
            <a:grpFill/>
            <a:ln w="9525">
              <a:noFill/>
              <a:miter lim="800000"/>
              <a:headEnd/>
              <a:tailEnd/>
            </a:ln>
          </p:spPr>
          <p:txBody>
            <a:bodyPr/>
            <a:lstStyle/>
            <a:p>
              <a:endParaRPr lang="en-GB">
                <a:latin typeface="Frutiger 55 Roman"/>
              </a:endParaRPr>
            </a:p>
          </p:txBody>
        </p:sp>
        <p:sp>
          <p:nvSpPr>
            <p:cNvPr id="53470" name="Rectangle 560"/>
            <p:cNvSpPr>
              <a:spLocks noChangeArrowheads="1"/>
            </p:cNvSpPr>
            <p:nvPr/>
          </p:nvSpPr>
          <p:spPr bwMode="auto">
            <a:xfrm>
              <a:off x="4953" y="2308"/>
              <a:ext cx="5" cy="604"/>
            </a:xfrm>
            <a:prstGeom prst="rect">
              <a:avLst/>
            </a:prstGeom>
            <a:grpFill/>
            <a:ln w="9525">
              <a:noFill/>
              <a:miter lim="800000"/>
              <a:headEnd/>
              <a:tailEnd/>
            </a:ln>
          </p:spPr>
          <p:txBody>
            <a:bodyPr/>
            <a:lstStyle/>
            <a:p>
              <a:endParaRPr lang="en-GB">
                <a:latin typeface="Frutiger 55 Roman"/>
              </a:endParaRPr>
            </a:p>
          </p:txBody>
        </p:sp>
        <p:sp>
          <p:nvSpPr>
            <p:cNvPr id="53471" name="Rectangle 561"/>
            <p:cNvSpPr>
              <a:spLocks noChangeArrowheads="1"/>
            </p:cNvSpPr>
            <p:nvPr/>
          </p:nvSpPr>
          <p:spPr bwMode="auto">
            <a:xfrm>
              <a:off x="4958" y="2308"/>
              <a:ext cx="5" cy="604"/>
            </a:xfrm>
            <a:prstGeom prst="rect">
              <a:avLst/>
            </a:prstGeom>
            <a:grpFill/>
            <a:ln w="9525">
              <a:noFill/>
              <a:miter lim="800000"/>
              <a:headEnd/>
              <a:tailEnd/>
            </a:ln>
          </p:spPr>
          <p:txBody>
            <a:bodyPr/>
            <a:lstStyle/>
            <a:p>
              <a:endParaRPr lang="en-GB">
                <a:latin typeface="Frutiger 55 Roman"/>
              </a:endParaRPr>
            </a:p>
          </p:txBody>
        </p:sp>
        <p:sp>
          <p:nvSpPr>
            <p:cNvPr id="53472" name="Rectangle 562"/>
            <p:cNvSpPr>
              <a:spLocks noChangeArrowheads="1"/>
            </p:cNvSpPr>
            <p:nvPr/>
          </p:nvSpPr>
          <p:spPr bwMode="auto">
            <a:xfrm>
              <a:off x="4963" y="2308"/>
              <a:ext cx="6" cy="604"/>
            </a:xfrm>
            <a:prstGeom prst="rect">
              <a:avLst/>
            </a:prstGeom>
            <a:grpFill/>
            <a:ln w="9525">
              <a:noFill/>
              <a:miter lim="800000"/>
              <a:headEnd/>
              <a:tailEnd/>
            </a:ln>
          </p:spPr>
          <p:txBody>
            <a:bodyPr/>
            <a:lstStyle/>
            <a:p>
              <a:endParaRPr lang="en-GB">
                <a:latin typeface="Frutiger 55 Roman"/>
              </a:endParaRPr>
            </a:p>
          </p:txBody>
        </p:sp>
        <p:sp>
          <p:nvSpPr>
            <p:cNvPr id="53473" name="Rectangle 563"/>
            <p:cNvSpPr>
              <a:spLocks noChangeArrowheads="1"/>
            </p:cNvSpPr>
            <p:nvPr/>
          </p:nvSpPr>
          <p:spPr bwMode="auto">
            <a:xfrm>
              <a:off x="4969" y="2308"/>
              <a:ext cx="5" cy="604"/>
            </a:xfrm>
            <a:prstGeom prst="rect">
              <a:avLst/>
            </a:prstGeom>
            <a:grpFill/>
            <a:ln w="9525">
              <a:noFill/>
              <a:miter lim="800000"/>
              <a:headEnd/>
              <a:tailEnd/>
            </a:ln>
          </p:spPr>
          <p:txBody>
            <a:bodyPr/>
            <a:lstStyle/>
            <a:p>
              <a:endParaRPr lang="en-GB">
                <a:latin typeface="Frutiger 55 Roman"/>
              </a:endParaRPr>
            </a:p>
          </p:txBody>
        </p:sp>
      </p:grpSp>
      <p:sp>
        <p:nvSpPr>
          <p:cNvPr id="53271" name="Rectangle 564"/>
          <p:cNvSpPr>
            <a:spLocks noChangeArrowheads="1"/>
          </p:cNvSpPr>
          <p:nvPr/>
        </p:nvSpPr>
        <p:spPr bwMode="auto">
          <a:xfrm>
            <a:off x="7385050" y="3911600"/>
            <a:ext cx="511175" cy="958850"/>
          </a:xfrm>
          <a:prstGeom prst="rect">
            <a:avLst/>
          </a:prstGeom>
          <a:noFill/>
          <a:ln w="9525">
            <a:noFill/>
            <a:miter lim="800000"/>
            <a:headEnd/>
            <a:tailEnd/>
          </a:ln>
        </p:spPr>
        <p:txBody>
          <a:bodyPr/>
          <a:lstStyle/>
          <a:p>
            <a:endParaRPr lang="en-GB">
              <a:latin typeface="Frutiger 55 Roman"/>
            </a:endParaRPr>
          </a:p>
        </p:txBody>
      </p:sp>
      <p:sp>
        <p:nvSpPr>
          <p:cNvPr id="53274" name="Line 627"/>
          <p:cNvSpPr>
            <a:spLocks noChangeShapeType="1"/>
          </p:cNvSpPr>
          <p:nvPr/>
        </p:nvSpPr>
        <p:spPr bwMode="auto">
          <a:xfrm>
            <a:off x="1103313" y="1865313"/>
            <a:ext cx="1588" cy="3005138"/>
          </a:xfrm>
          <a:prstGeom prst="line">
            <a:avLst/>
          </a:prstGeom>
          <a:noFill/>
          <a:ln w="25400">
            <a:solidFill>
              <a:schemeClr val="tx1"/>
            </a:solidFill>
            <a:round/>
            <a:headEnd/>
            <a:tailEnd/>
          </a:ln>
        </p:spPr>
        <p:txBody>
          <a:bodyPr/>
          <a:lstStyle/>
          <a:p>
            <a:endParaRPr lang="en-GB">
              <a:latin typeface="Frutiger 55 Roman"/>
            </a:endParaRPr>
          </a:p>
        </p:txBody>
      </p:sp>
      <p:sp>
        <p:nvSpPr>
          <p:cNvPr id="53275" name="Line 628"/>
          <p:cNvSpPr>
            <a:spLocks noChangeShapeType="1"/>
          </p:cNvSpPr>
          <p:nvPr/>
        </p:nvSpPr>
        <p:spPr bwMode="auto">
          <a:xfrm>
            <a:off x="1035050" y="4870450"/>
            <a:ext cx="68263" cy="1588"/>
          </a:xfrm>
          <a:prstGeom prst="line">
            <a:avLst/>
          </a:prstGeom>
          <a:noFill/>
          <a:ln w="25400">
            <a:solidFill>
              <a:schemeClr val="tx1"/>
            </a:solidFill>
            <a:round/>
            <a:headEnd/>
            <a:tailEnd/>
          </a:ln>
        </p:spPr>
        <p:txBody>
          <a:bodyPr/>
          <a:lstStyle/>
          <a:p>
            <a:endParaRPr lang="en-GB">
              <a:latin typeface="Frutiger 55 Roman"/>
            </a:endParaRPr>
          </a:p>
        </p:txBody>
      </p:sp>
      <p:sp>
        <p:nvSpPr>
          <p:cNvPr id="53276" name="Line 629"/>
          <p:cNvSpPr>
            <a:spLocks noChangeShapeType="1"/>
          </p:cNvSpPr>
          <p:nvPr/>
        </p:nvSpPr>
        <p:spPr bwMode="auto">
          <a:xfrm>
            <a:off x="1035050" y="4367213"/>
            <a:ext cx="68263" cy="1588"/>
          </a:xfrm>
          <a:prstGeom prst="line">
            <a:avLst/>
          </a:prstGeom>
          <a:noFill/>
          <a:ln w="25400">
            <a:solidFill>
              <a:schemeClr val="tx1"/>
            </a:solidFill>
            <a:round/>
            <a:headEnd/>
            <a:tailEnd/>
          </a:ln>
        </p:spPr>
        <p:txBody>
          <a:bodyPr/>
          <a:lstStyle/>
          <a:p>
            <a:endParaRPr lang="en-GB">
              <a:latin typeface="Frutiger 55 Roman"/>
            </a:endParaRPr>
          </a:p>
        </p:txBody>
      </p:sp>
      <p:sp>
        <p:nvSpPr>
          <p:cNvPr id="53277" name="Line 630"/>
          <p:cNvSpPr>
            <a:spLocks noChangeShapeType="1"/>
          </p:cNvSpPr>
          <p:nvPr/>
        </p:nvSpPr>
        <p:spPr bwMode="auto">
          <a:xfrm>
            <a:off x="1035050" y="3871913"/>
            <a:ext cx="68263" cy="1588"/>
          </a:xfrm>
          <a:prstGeom prst="line">
            <a:avLst/>
          </a:prstGeom>
          <a:noFill/>
          <a:ln w="25400">
            <a:solidFill>
              <a:schemeClr val="tx1"/>
            </a:solidFill>
            <a:round/>
            <a:headEnd/>
            <a:tailEnd/>
          </a:ln>
        </p:spPr>
        <p:txBody>
          <a:bodyPr/>
          <a:lstStyle/>
          <a:p>
            <a:endParaRPr lang="en-GB">
              <a:latin typeface="Frutiger 55 Roman"/>
            </a:endParaRPr>
          </a:p>
        </p:txBody>
      </p:sp>
      <p:sp>
        <p:nvSpPr>
          <p:cNvPr id="53278" name="Line 631"/>
          <p:cNvSpPr>
            <a:spLocks noChangeShapeType="1"/>
          </p:cNvSpPr>
          <p:nvPr/>
        </p:nvSpPr>
        <p:spPr bwMode="auto">
          <a:xfrm>
            <a:off x="1035050" y="3368675"/>
            <a:ext cx="68263" cy="1588"/>
          </a:xfrm>
          <a:prstGeom prst="line">
            <a:avLst/>
          </a:prstGeom>
          <a:noFill/>
          <a:ln w="25400">
            <a:solidFill>
              <a:schemeClr val="tx1"/>
            </a:solidFill>
            <a:round/>
            <a:headEnd/>
            <a:tailEnd/>
          </a:ln>
        </p:spPr>
        <p:txBody>
          <a:bodyPr/>
          <a:lstStyle/>
          <a:p>
            <a:endParaRPr lang="en-GB">
              <a:latin typeface="Frutiger 55 Roman"/>
            </a:endParaRPr>
          </a:p>
        </p:txBody>
      </p:sp>
      <p:sp>
        <p:nvSpPr>
          <p:cNvPr id="53279" name="Line 632"/>
          <p:cNvSpPr>
            <a:spLocks noChangeShapeType="1"/>
          </p:cNvSpPr>
          <p:nvPr/>
        </p:nvSpPr>
        <p:spPr bwMode="auto">
          <a:xfrm>
            <a:off x="1035050" y="2865438"/>
            <a:ext cx="68263" cy="1588"/>
          </a:xfrm>
          <a:prstGeom prst="line">
            <a:avLst/>
          </a:prstGeom>
          <a:noFill/>
          <a:ln w="25400">
            <a:solidFill>
              <a:schemeClr val="tx1"/>
            </a:solidFill>
            <a:round/>
            <a:headEnd/>
            <a:tailEnd/>
          </a:ln>
        </p:spPr>
        <p:txBody>
          <a:bodyPr/>
          <a:lstStyle/>
          <a:p>
            <a:endParaRPr lang="en-GB">
              <a:latin typeface="Frutiger 55 Roman"/>
            </a:endParaRPr>
          </a:p>
        </p:txBody>
      </p:sp>
      <p:sp>
        <p:nvSpPr>
          <p:cNvPr id="53280" name="Line 633"/>
          <p:cNvSpPr>
            <a:spLocks noChangeShapeType="1"/>
          </p:cNvSpPr>
          <p:nvPr/>
        </p:nvSpPr>
        <p:spPr bwMode="auto">
          <a:xfrm>
            <a:off x="1035050" y="2368550"/>
            <a:ext cx="68263" cy="1588"/>
          </a:xfrm>
          <a:prstGeom prst="line">
            <a:avLst/>
          </a:prstGeom>
          <a:noFill/>
          <a:ln w="25400">
            <a:solidFill>
              <a:schemeClr val="tx1"/>
            </a:solidFill>
            <a:round/>
            <a:headEnd/>
            <a:tailEnd/>
          </a:ln>
        </p:spPr>
        <p:txBody>
          <a:bodyPr/>
          <a:lstStyle/>
          <a:p>
            <a:endParaRPr lang="en-GB">
              <a:latin typeface="Frutiger 55 Roman"/>
            </a:endParaRPr>
          </a:p>
        </p:txBody>
      </p:sp>
      <p:sp>
        <p:nvSpPr>
          <p:cNvPr id="53281" name="Line 634"/>
          <p:cNvSpPr>
            <a:spLocks noChangeShapeType="1"/>
          </p:cNvSpPr>
          <p:nvPr/>
        </p:nvSpPr>
        <p:spPr bwMode="auto">
          <a:xfrm>
            <a:off x="1035050" y="1865313"/>
            <a:ext cx="68263" cy="1588"/>
          </a:xfrm>
          <a:prstGeom prst="line">
            <a:avLst/>
          </a:prstGeom>
          <a:noFill/>
          <a:ln w="25400">
            <a:solidFill>
              <a:schemeClr val="tx1"/>
            </a:solidFill>
            <a:round/>
            <a:headEnd/>
            <a:tailEnd/>
          </a:ln>
        </p:spPr>
        <p:txBody>
          <a:bodyPr/>
          <a:lstStyle/>
          <a:p>
            <a:endParaRPr lang="en-GB">
              <a:latin typeface="Frutiger 55 Roman"/>
            </a:endParaRPr>
          </a:p>
        </p:txBody>
      </p:sp>
      <p:sp>
        <p:nvSpPr>
          <p:cNvPr id="53282" name="Line 635"/>
          <p:cNvSpPr>
            <a:spLocks noChangeShapeType="1"/>
          </p:cNvSpPr>
          <p:nvPr/>
        </p:nvSpPr>
        <p:spPr bwMode="auto">
          <a:xfrm>
            <a:off x="1103313" y="4870450"/>
            <a:ext cx="7532688" cy="1588"/>
          </a:xfrm>
          <a:prstGeom prst="line">
            <a:avLst/>
          </a:prstGeom>
          <a:noFill/>
          <a:ln w="25400">
            <a:solidFill>
              <a:schemeClr val="tx1"/>
            </a:solidFill>
            <a:round/>
            <a:headEnd/>
            <a:tailEnd/>
          </a:ln>
        </p:spPr>
        <p:txBody>
          <a:bodyPr/>
          <a:lstStyle/>
          <a:p>
            <a:endParaRPr lang="en-GB">
              <a:latin typeface="Frutiger 55 Roman"/>
            </a:endParaRPr>
          </a:p>
        </p:txBody>
      </p:sp>
      <p:sp>
        <p:nvSpPr>
          <p:cNvPr id="53283" name="Line 636"/>
          <p:cNvSpPr>
            <a:spLocks noChangeShapeType="1"/>
          </p:cNvSpPr>
          <p:nvPr/>
        </p:nvSpPr>
        <p:spPr bwMode="auto">
          <a:xfrm flipV="1">
            <a:off x="1103313" y="4870450"/>
            <a:ext cx="1588" cy="63500"/>
          </a:xfrm>
          <a:prstGeom prst="line">
            <a:avLst/>
          </a:prstGeom>
          <a:noFill/>
          <a:ln w="25400">
            <a:solidFill>
              <a:schemeClr val="tx1"/>
            </a:solidFill>
            <a:round/>
            <a:headEnd/>
            <a:tailEnd/>
          </a:ln>
        </p:spPr>
        <p:txBody>
          <a:bodyPr/>
          <a:lstStyle/>
          <a:p>
            <a:endParaRPr lang="en-GB">
              <a:latin typeface="Frutiger 55 Roman"/>
            </a:endParaRPr>
          </a:p>
        </p:txBody>
      </p:sp>
      <p:sp>
        <p:nvSpPr>
          <p:cNvPr id="53284" name="Line 637"/>
          <p:cNvSpPr>
            <a:spLocks noChangeShapeType="1"/>
          </p:cNvSpPr>
          <p:nvPr/>
        </p:nvSpPr>
        <p:spPr bwMode="auto">
          <a:xfrm flipV="1">
            <a:off x="3614738" y="4870450"/>
            <a:ext cx="1588" cy="63500"/>
          </a:xfrm>
          <a:prstGeom prst="line">
            <a:avLst/>
          </a:prstGeom>
          <a:noFill/>
          <a:ln w="25400">
            <a:solidFill>
              <a:schemeClr val="tx1"/>
            </a:solidFill>
            <a:round/>
            <a:headEnd/>
            <a:tailEnd/>
          </a:ln>
        </p:spPr>
        <p:txBody>
          <a:bodyPr/>
          <a:lstStyle/>
          <a:p>
            <a:endParaRPr lang="en-GB">
              <a:latin typeface="Frutiger 55 Roman"/>
            </a:endParaRPr>
          </a:p>
        </p:txBody>
      </p:sp>
      <p:sp>
        <p:nvSpPr>
          <p:cNvPr id="53285" name="Line 638"/>
          <p:cNvSpPr>
            <a:spLocks noChangeShapeType="1"/>
          </p:cNvSpPr>
          <p:nvPr/>
        </p:nvSpPr>
        <p:spPr bwMode="auto">
          <a:xfrm flipV="1">
            <a:off x="6126163" y="4870450"/>
            <a:ext cx="1588" cy="63500"/>
          </a:xfrm>
          <a:prstGeom prst="line">
            <a:avLst/>
          </a:prstGeom>
          <a:noFill/>
          <a:ln w="25400">
            <a:solidFill>
              <a:schemeClr val="tx1"/>
            </a:solidFill>
            <a:round/>
            <a:headEnd/>
            <a:tailEnd/>
          </a:ln>
        </p:spPr>
        <p:txBody>
          <a:bodyPr/>
          <a:lstStyle/>
          <a:p>
            <a:endParaRPr lang="en-GB">
              <a:latin typeface="Frutiger 55 Roman"/>
            </a:endParaRPr>
          </a:p>
        </p:txBody>
      </p:sp>
      <p:sp>
        <p:nvSpPr>
          <p:cNvPr id="53286" name="Line 639"/>
          <p:cNvSpPr>
            <a:spLocks noChangeShapeType="1"/>
          </p:cNvSpPr>
          <p:nvPr/>
        </p:nvSpPr>
        <p:spPr bwMode="auto">
          <a:xfrm flipV="1">
            <a:off x="8636000" y="4870450"/>
            <a:ext cx="1588" cy="63500"/>
          </a:xfrm>
          <a:prstGeom prst="line">
            <a:avLst/>
          </a:prstGeom>
          <a:noFill/>
          <a:ln w="25400">
            <a:solidFill>
              <a:schemeClr val="tx1"/>
            </a:solidFill>
            <a:round/>
            <a:headEnd/>
            <a:tailEnd/>
          </a:ln>
        </p:spPr>
        <p:txBody>
          <a:bodyPr/>
          <a:lstStyle/>
          <a:p>
            <a:endParaRPr lang="en-GB">
              <a:latin typeface="Frutiger 55 Roman"/>
            </a:endParaRPr>
          </a:p>
        </p:txBody>
      </p:sp>
      <p:sp>
        <p:nvSpPr>
          <p:cNvPr id="1414784" name="Rectangle 640"/>
          <p:cNvSpPr>
            <a:spLocks noChangeArrowheads="1"/>
          </p:cNvSpPr>
          <p:nvPr/>
        </p:nvSpPr>
        <p:spPr bwMode="auto">
          <a:xfrm>
            <a:off x="822325" y="4760913"/>
            <a:ext cx="113814"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latin typeface="Frutiger 55 Roman"/>
                <a:ea typeface="Batang" pitchFamily="18" charset="-127"/>
              </a:rPr>
              <a:t>0</a:t>
            </a:r>
            <a:endParaRPr lang="en-GB" sz="1600" b="1">
              <a:effectLst>
                <a:outerShdw blurRad="38100" dist="38100" dir="2700000" algn="tl">
                  <a:srgbClr val="C0C0C0"/>
                </a:outerShdw>
              </a:effectLst>
              <a:latin typeface="Frutiger 55 Roman"/>
              <a:ea typeface="Batang" pitchFamily="18" charset="-127"/>
            </a:endParaRPr>
          </a:p>
        </p:txBody>
      </p:sp>
      <p:sp>
        <p:nvSpPr>
          <p:cNvPr id="1414785" name="Rectangle 641"/>
          <p:cNvSpPr>
            <a:spLocks noChangeArrowheads="1"/>
          </p:cNvSpPr>
          <p:nvPr/>
        </p:nvSpPr>
        <p:spPr bwMode="auto">
          <a:xfrm>
            <a:off x="822325" y="4257675"/>
            <a:ext cx="113814"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latin typeface="Frutiger 55 Roman"/>
                <a:ea typeface="Batang" pitchFamily="18" charset="-127"/>
              </a:rPr>
              <a:t>1</a:t>
            </a:r>
            <a:endParaRPr lang="en-GB" sz="1600" b="1">
              <a:effectLst>
                <a:outerShdw blurRad="38100" dist="38100" dir="2700000" algn="tl">
                  <a:srgbClr val="C0C0C0"/>
                </a:outerShdw>
              </a:effectLst>
              <a:latin typeface="Frutiger 55 Roman"/>
              <a:ea typeface="Batang" pitchFamily="18" charset="-127"/>
            </a:endParaRPr>
          </a:p>
        </p:txBody>
      </p:sp>
      <p:sp>
        <p:nvSpPr>
          <p:cNvPr id="1414786" name="Rectangle 642"/>
          <p:cNvSpPr>
            <a:spLocks noChangeArrowheads="1"/>
          </p:cNvSpPr>
          <p:nvPr/>
        </p:nvSpPr>
        <p:spPr bwMode="auto">
          <a:xfrm>
            <a:off x="822325" y="3760788"/>
            <a:ext cx="113814"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latin typeface="Frutiger 55 Roman"/>
                <a:ea typeface="Batang" pitchFamily="18" charset="-127"/>
              </a:rPr>
              <a:t>2</a:t>
            </a:r>
            <a:endParaRPr lang="en-GB" sz="1600" b="1">
              <a:effectLst>
                <a:outerShdw blurRad="38100" dist="38100" dir="2700000" algn="tl">
                  <a:srgbClr val="C0C0C0"/>
                </a:outerShdw>
              </a:effectLst>
              <a:latin typeface="Frutiger 55 Roman"/>
              <a:ea typeface="Batang" pitchFamily="18" charset="-127"/>
            </a:endParaRPr>
          </a:p>
        </p:txBody>
      </p:sp>
      <p:sp>
        <p:nvSpPr>
          <p:cNvPr id="1414787" name="Rectangle 643"/>
          <p:cNvSpPr>
            <a:spLocks noChangeArrowheads="1"/>
          </p:cNvSpPr>
          <p:nvPr/>
        </p:nvSpPr>
        <p:spPr bwMode="auto">
          <a:xfrm>
            <a:off x="822325" y="3257550"/>
            <a:ext cx="113814"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latin typeface="Frutiger 55 Roman"/>
                <a:ea typeface="Batang" pitchFamily="18" charset="-127"/>
              </a:rPr>
              <a:t>3</a:t>
            </a:r>
            <a:endParaRPr lang="en-GB" sz="1600" b="1">
              <a:effectLst>
                <a:outerShdw blurRad="38100" dist="38100" dir="2700000" algn="tl">
                  <a:srgbClr val="C0C0C0"/>
                </a:outerShdw>
              </a:effectLst>
              <a:latin typeface="Frutiger 55 Roman"/>
              <a:ea typeface="Batang" pitchFamily="18" charset="-127"/>
            </a:endParaRPr>
          </a:p>
        </p:txBody>
      </p:sp>
      <p:sp>
        <p:nvSpPr>
          <p:cNvPr id="1414788" name="Rectangle 644"/>
          <p:cNvSpPr>
            <a:spLocks noChangeArrowheads="1"/>
          </p:cNvSpPr>
          <p:nvPr/>
        </p:nvSpPr>
        <p:spPr bwMode="auto">
          <a:xfrm>
            <a:off x="822325" y="2754313"/>
            <a:ext cx="113814"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latin typeface="Frutiger 55 Roman"/>
                <a:ea typeface="Batang" pitchFamily="18" charset="-127"/>
              </a:rPr>
              <a:t>4</a:t>
            </a:r>
            <a:endParaRPr lang="en-GB" sz="1600" b="1">
              <a:effectLst>
                <a:outerShdw blurRad="38100" dist="38100" dir="2700000" algn="tl">
                  <a:srgbClr val="C0C0C0"/>
                </a:outerShdw>
              </a:effectLst>
              <a:latin typeface="Frutiger 55 Roman"/>
              <a:ea typeface="Batang" pitchFamily="18" charset="-127"/>
            </a:endParaRPr>
          </a:p>
        </p:txBody>
      </p:sp>
      <p:sp>
        <p:nvSpPr>
          <p:cNvPr id="1414789" name="Rectangle 645"/>
          <p:cNvSpPr>
            <a:spLocks noChangeArrowheads="1"/>
          </p:cNvSpPr>
          <p:nvPr/>
        </p:nvSpPr>
        <p:spPr bwMode="auto">
          <a:xfrm>
            <a:off x="822325" y="2259013"/>
            <a:ext cx="113814"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latin typeface="Frutiger 55 Roman"/>
                <a:ea typeface="Batang" pitchFamily="18" charset="-127"/>
              </a:rPr>
              <a:t>5</a:t>
            </a:r>
            <a:endParaRPr lang="en-GB" sz="1600" b="1">
              <a:effectLst>
                <a:outerShdw blurRad="38100" dist="38100" dir="2700000" algn="tl">
                  <a:srgbClr val="C0C0C0"/>
                </a:outerShdw>
              </a:effectLst>
              <a:latin typeface="Frutiger 55 Roman"/>
              <a:ea typeface="Batang" pitchFamily="18" charset="-127"/>
            </a:endParaRPr>
          </a:p>
        </p:txBody>
      </p:sp>
      <p:sp>
        <p:nvSpPr>
          <p:cNvPr id="1414790" name="Rectangle 646"/>
          <p:cNvSpPr>
            <a:spLocks noChangeArrowheads="1"/>
          </p:cNvSpPr>
          <p:nvPr/>
        </p:nvSpPr>
        <p:spPr bwMode="auto">
          <a:xfrm>
            <a:off x="822325" y="1755775"/>
            <a:ext cx="113814"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a:latin typeface="Frutiger 55 Roman"/>
                <a:ea typeface="Batang" pitchFamily="18" charset="-127"/>
              </a:rPr>
              <a:t>6</a:t>
            </a:r>
            <a:endParaRPr lang="en-GB" sz="1600" b="1">
              <a:effectLst>
                <a:outerShdw blurRad="38100" dist="38100" dir="2700000" algn="tl">
                  <a:srgbClr val="C0C0C0"/>
                </a:outerShdw>
              </a:effectLst>
              <a:latin typeface="Frutiger 55 Roman"/>
              <a:ea typeface="Batang" pitchFamily="18" charset="-127"/>
            </a:endParaRPr>
          </a:p>
        </p:txBody>
      </p:sp>
      <p:sp>
        <p:nvSpPr>
          <p:cNvPr id="1414791" name="Rectangle 647"/>
          <p:cNvSpPr>
            <a:spLocks noChangeArrowheads="1"/>
          </p:cNvSpPr>
          <p:nvPr/>
        </p:nvSpPr>
        <p:spPr bwMode="auto">
          <a:xfrm>
            <a:off x="1981200" y="4972050"/>
            <a:ext cx="947375"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dirty="0" err="1" smtClean="0">
                <a:latin typeface="Frutiger 55 Roman"/>
                <a:ea typeface="Batang" pitchFamily="18" charset="-127"/>
              </a:rPr>
              <a:t>Modello</a:t>
            </a:r>
            <a:r>
              <a:rPr lang="en-GB" sz="1600" b="1" dirty="0" smtClean="0">
                <a:latin typeface="Frutiger 55 Roman"/>
                <a:ea typeface="Batang" pitchFamily="18" charset="-127"/>
              </a:rPr>
              <a:t> </a:t>
            </a:r>
            <a:r>
              <a:rPr lang="en-GB" sz="1600" b="1" dirty="0">
                <a:latin typeface="Frutiger 55 Roman"/>
                <a:ea typeface="Batang" pitchFamily="18" charset="-127"/>
              </a:rPr>
              <a:t>1</a:t>
            </a:r>
            <a:endParaRPr lang="en-GB" sz="1600" b="1" dirty="0">
              <a:effectLst>
                <a:outerShdw blurRad="38100" dist="38100" dir="2700000" algn="tl">
                  <a:srgbClr val="C0C0C0"/>
                </a:outerShdw>
              </a:effectLst>
              <a:latin typeface="Frutiger 55 Roman"/>
              <a:ea typeface="Batang" pitchFamily="18" charset="-127"/>
            </a:endParaRPr>
          </a:p>
        </p:txBody>
      </p:sp>
      <p:sp>
        <p:nvSpPr>
          <p:cNvPr id="1414792" name="Rectangle 648"/>
          <p:cNvSpPr>
            <a:spLocks noChangeArrowheads="1"/>
          </p:cNvSpPr>
          <p:nvPr/>
        </p:nvSpPr>
        <p:spPr bwMode="auto">
          <a:xfrm>
            <a:off x="4648200" y="4895850"/>
            <a:ext cx="947375"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dirty="0" err="1" smtClean="0">
                <a:latin typeface="Frutiger 55 Roman"/>
                <a:ea typeface="Batang" pitchFamily="18" charset="-127"/>
              </a:rPr>
              <a:t>Modello</a:t>
            </a:r>
            <a:r>
              <a:rPr lang="en-GB" sz="1600" b="1" dirty="0" smtClean="0">
                <a:latin typeface="Frutiger 55 Roman"/>
                <a:ea typeface="Batang" pitchFamily="18" charset="-127"/>
              </a:rPr>
              <a:t> </a:t>
            </a:r>
            <a:r>
              <a:rPr lang="en-GB" sz="1600" b="1" dirty="0">
                <a:latin typeface="Frutiger 55 Roman"/>
                <a:ea typeface="Batang" pitchFamily="18" charset="-127"/>
              </a:rPr>
              <a:t>2</a:t>
            </a:r>
            <a:endParaRPr lang="en-GB" sz="1600" b="1" dirty="0">
              <a:effectLst>
                <a:outerShdw blurRad="38100" dist="38100" dir="2700000" algn="tl">
                  <a:srgbClr val="C0C0C0"/>
                </a:outerShdw>
              </a:effectLst>
              <a:latin typeface="Frutiger 55 Roman"/>
              <a:ea typeface="Batang" pitchFamily="18" charset="-127"/>
            </a:endParaRPr>
          </a:p>
        </p:txBody>
      </p:sp>
      <p:sp>
        <p:nvSpPr>
          <p:cNvPr id="1414793" name="Rectangle 649"/>
          <p:cNvSpPr>
            <a:spLocks noChangeArrowheads="1"/>
          </p:cNvSpPr>
          <p:nvPr/>
        </p:nvSpPr>
        <p:spPr bwMode="auto">
          <a:xfrm>
            <a:off x="7010400" y="4895850"/>
            <a:ext cx="947375"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dirty="0" err="1" smtClean="0">
                <a:latin typeface="Frutiger 55 Roman"/>
                <a:ea typeface="Batang" pitchFamily="18" charset="-127"/>
              </a:rPr>
              <a:t>Modello</a:t>
            </a:r>
            <a:r>
              <a:rPr lang="en-GB" sz="1600" b="1" dirty="0" smtClean="0">
                <a:latin typeface="Frutiger 55 Roman"/>
                <a:ea typeface="Batang" pitchFamily="18" charset="-127"/>
              </a:rPr>
              <a:t> </a:t>
            </a:r>
            <a:r>
              <a:rPr lang="en-GB" sz="1600" b="1" dirty="0">
                <a:latin typeface="Frutiger 55 Roman"/>
                <a:ea typeface="Batang" pitchFamily="18" charset="-127"/>
              </a:rPr>
              <a:t>3</a:t>
            </a:r>
            <a:endParaRPr lang="en-GB" sz="1600" b="1" dirty="0">
              <a:effectLst>
                <a:outerShdw blurRad="38100" dist="38100" dir="2700000" algn="tl">
                  <a:srgbClr val="C0C0C0"/>
                </a:outerShdw>
              </a:effectLst>
              <a:latin typeface="Frutiger 55 Roman"/>
              <a:ea typeface="Batang" pitchFamily="18" charset="-127"/>
            </a:endParaRPr>
          </a:p>
        </p:txBody>
      </p:sp>
      <p:grpSp>
        <p:nvGrpSpPr>
          <p:cNvPr id="13" name="Group 650"/>
          <p:cNvGrpSpPr>
            <a:grpSpLocks/>
          </p:cNvGrpSpPr>
          <p:nvPr/>
        </p:nvGrpSpPr>
        <p:grpSpPr bwMode="auto">
          <a:xfrm>
            <a:off x="6509850" y="1924050"/>
            <a:ext cx="93663" cy="85725"/>
            <a:chOff x="974" y="1183"/>
            <a:chExt cx="59" cy="54"/>
          </a:xfrm>
          <a:solidFill>
            <a:srgbClr val="92D050"/>
          </a:solidFill>
        </p:grpSpPr>
        <p:sp>
          <p:nvSpPr>
            <p:cNvPr id="53347" name="Rectangle 651"/>
            <p:cNvSpPr>
              <a:spLocks noChangeArrowheads="1"/>
            </p:cNvSpPr>
            <p:nvPr/>
          </p:nvSpPr>
          <p:spPr bwMode="auto">
            <a:xfrm>
              <a:off x="974" y="1183"/>
              <a:ext cx="5" cy="54"/>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348" name="Rectangle 652"/>
            <p:cNvSpPr>
              <a:spLocks noChangeArrowheads="1"/>
            </p:cNvSpPr>
            <p:nvPr/>
          </p:nvSpPr>
          <p:spPr bwMode="auto">
            <a:xfrm>
              <a:off x="979" y="1183"/>
              <a:ext cx="6" cy="54"/>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349" name="Rectangle 653"/>
            <p:cNvSpPr>
              <a:spLocks noChangeArrowheads="1"/>
            </p:cNvSpPr>
            <p:nvPr/>
          </p:nvSpPr>
          <p:spPr bwMode="auto">
            <a:xfrm>
              <a:off x="985" y="1183"/>
              <a:ext cx="5" cy="54"/>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350" name="Rectangle 654"/>
            <p:cNvSpPr>
              <a:spLocks noChangeArrowheads="1"/>
            </p:cNvSpPr>
            <p:nvPr/>
          </p:nvSpPr>
          <p:spPr bwMode="auto">
            <a:xfrm>
              <a:off x="990" y="1183"/>
              <a:ext cx="6" cy="54"/>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351" name="Rectangle 655"/>
            <p:cNvSpPr>
              <a:spLocks noChangeArrowheads="1"/>
            </p:cNvSpPr>
            <p:nvPr/>
          </p:nvSpPr>
          <p:spPr bwMode="auto">
            <a:xfrm>
              <a:off x="996" y="1183"/>
              <a:ext cx="5" cy="54"/>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352" name="Rectangle 656"/>
            <p:cNvSpPr>
              <a:spLocks noChangeArrowheads="1"/>
            </p:cNvSpPr>
            <p:nvPr/>
          </p:nvSpPr>
          <p:spPr bwMode="auto">
            <a:xfrm>
              <a:off x="1001" y="1183"/>
              <a:ext cx="5" cy="54"/>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353" name="Rectangle 657"/>
            <p:cNvSpPr>
              <a:spLocks noChangeArrowheads="1"/>
            </p:cNvSpPr>
            <p:nvPr/>
          </p:nvSpPr>
          <p:spPr bwMode="auto">
            <a:xfrm>
              <a:off x="1006" y="1183"/>
              <a:ext cx="6" cy="54"/>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354" name="Rectangle 658"/>
            <p:cNvSpPr>
              <a:spLocks noChangeArrowheads="1"/>
            </p:cNvSpPr>
            <p:nvPr/>
          </p:nvSpPr>
          <p:spPr bwMode="auto">
            <a:xfrm>
              <a:off x="1012" y="1183"/>
              <a:ext cx="5" cy="54"/>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355" name="Rectangle 659"/>
            <p:cNvSpPr>
              <a:spLocks noChangeArrowheads="1"/>
            </p:cNvSpPr>
            <p:nvPr/>
          </p:nvSpPr>
          <p:spPr bwMode="auto">
            <a:xfrm>
              <a:off x="1017" y="1183"/>
              <a:ext cx="5" cy="54"/>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356" name="Rectangle 660"/>
            <p:cNvSpPr>
              <a:spLocks noChangeArrowheads="1"/>
            </p:cNvSpPr>
            <p:nvPr/>
          </p:nvSpPr>
          <p:spPr bwMode="auto">
            <a:xfrm>
              <a:off x="1022" y="1183"/>
              <a:ext cx="6" cy="54"/>
            </a:xfrm>
            <a:prstGeom prst="rect">
              <a:avLst/>
            </a:prstGeom>
            <a:grpFill/>
            <a:ln w="9525">
              <a:solidFill>
                <a:srgbClr val="92D050"/>
              </a:solidFill>
              <a:miter lim="800000"/>
              <a:headEnd/>
              <a:tailEnd/>
            </a:ln>
          </p:spPr>
          <p:txBody>
            <a:bodyPr/>
            <a:lstStyle/>
            <a:p>
              <a:endParaRPr lang="en-GB">
                <a:latin typeface="Frutiger 55 Roman"/>
              </a:endParaRPr>
            </a:p>
          </p:txBody>
        </p:sp>
        <p:sp>
          <p:nvSpPr>
            <p:cNvPr id="53357" name="Rectangle 661"/>
            <p:cNvSpPr>
              <a:spLocks noChangeArrowheads="1"/>
            </p:cNvSpPr>
            <p:nvPr/>
          </p:nvSpPr>
          <p:spPr bwMode="auto">
            <a:xfrm>
              <a:off x="1028" y="1183"/>
              <a:ext cx="5" cy="54"/>
            </a:xfrm>
            <a:prstGeom prst="rect">
              <a:avLst/>
            </a:prstGeom>
            <a:grpFill/>
            <a:ln w="9525">
              <a:solidFill>
                <a:srgbClr val="92D050"/>
              </a:solidFill>
              <a:miter lim="800000"/>
              <a:headEnd/>
              <a:tailEnd/>
            </a:ln>
          </p:spPr>
          <p:txBody>
            <a:bodyPr/>
            <a:lstStyle/>
            <a:p>
              <a:endParaRPr lang="en-GB">
                <a:latin typeface="Frutiger 55 Roman"/>
              </a:endParaRPr>
            </a:p>
          </p:txBody>
        </p:sp>
      </p:grpSp>
      <p:sp>
        <p:nvSpPr>
          <p:cNvPr id="1414806" name="Rectangle 662"/>
          <p:cNvSpPr>
            <a:spLocks noChangeArrowheads="1"/>
          </p:cNvSpPr>
          <p:nvPr/>
        </p:nvSpPr>
        <p:spPr bwMode="auto">
          <a:xfrm>
            <a:off x="6662250" y="1847850"/>
            <a:ext cx="1894749"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dirty="0" err="1">
                <a:latin typeface="Frutiger 55 Roman"/>
                <a:ea typeface="Batang" pitchFamily="18" charset="-127"/>
              </a:rPr>
              <a:t>tT</a:t>
            </a:r>
            <a:r>
              <a:rPr lang="en-GB" sz="1600" b="1" dirty="0">
                <a:latin typeface="Frutiger 55 Roman"/>
                <a:ea typeface="Batang" pitchFamily="18" charset="-127"/>
              </a:rPr>
              <a:t> </a:t>
            </a:r>
            <a:r>
              <a:rPr lang="en-GB" sz="1600" b="1" dirty="0" smtClean="0">
                <a:latin typeface="Frutiger 55 Roman"/>
                <a:ea typeface="Batang" pitchFamily="18" charset="-127"/>
              </a:rPr>
              <a:t>23.4–51.7 </a:t>
            </a:r>
            <a:r>
              <a:rPr lang="en-GB" sz="1600" b="1" dirty="0" err="1">
                <a:latin typeface="Frutiger 55 Roman"/>
                <a:ea typeface="Batang" pitchFamily="18" charset="-127"/>
              </a:rPr>
              <a:t>nmol</a:t>
            </a:r>
            <a:r>
              <a:rPr lang="en-GB" sz="1600" b="1" dirty="0">
                <a:latin typeface="Frutiger 55 Roman"/>
                <a:ea typeface="Batang" pitchFamily="18" charset="-127"/>
              </a:rPr>
              <a:t>/L</a:t>
            </a:r>
            <a:endParaRPr lang="en-GB" sz="1600" b="1" dirty="0">
              <a:effectLst>
                <a:outerShdw blurRad="38100" dist="38100" dir="2700000" algn="tl">
                  <a:srgbClr val="C0C0C0"/>
                </a:outerShdw>
              </a:effectLst>
              <a:latin typeface="Frutiger 55 Roman"/>
              <a:ea typeface="Batang" pitchFamily="18" charset="-127"/>
            </a:endParaRPr>
          </a:p>
        </p:txBody>
      </p:sp>
      <p:grpSp>
        <p:nvGrpSpPr>
          <p:cNvPr id="14" name="Group 663"/>
          <p:cNvGrpSpPr>
            <a:grpSpLocks/>
          </p:cNvGrpSpPr>
          <p:nvPr/>
        </p:nvGrpSpPr>
        <p:grpSpPr bwMode="auto">
          <a:xfrm>
            <a:off x="6509850" y="2152650"/>
            <a:ext cx="93663" cy="85725"/>
            <a:chOff x="2116" y="1183"/>
            <a:chExt cx="59" cy="54"/>
          </a:xfrm>
          <a:solidFill>
            <a:srgbClr val="0094D8"/>
          </a:solidFill>
        </p:grpSpPr>
        <p:sp>
          <p:nvSpPr>
            <p:cNvPr id="53336" name="Rectangle 664"/>
            <p:cNvSpPr>
              <a:spLocks noChangeArrowheads="1"/>
            </p:cNvSpPr>
            <p:nvPr/>
          </p:nvSpPr>
          <p:spPr bwMode="auto">
            <a:xfrm>
              <a:off x="2116" y="1183"/>
              <a:ext cx="5" cy="5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337" name="Rectangle 665"/>
            <p:cNvSpPr>
              <a:spLocks noChangeArrowheads="1"/>
            </p:cNvSpPr>
            <p:nvPr/>
          </p:nvSpPr>
          <p:spPr bwMode="auto">
            <a:xfrm>
              <a:off x="2121" y="1183"/>
              <a:ext cx="6" cy="5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338" name="Rectangle 666"/>
            <p:cNvSpPr>
              <a:spLocks noChangeArrowheads="1"/>
            </p:cNvSpPr>
            <p:nvPr/>
          </p:nvSpPr>
          <p:spPr bwMode="auto">
            <a:xfrm>
              <a:off x="2127" y="1183"/>
              <a:ext cx="5" cy="5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339" name="Rectangle 667"/>
            <p:cNvSpPr>
              <a:spLocks noChangeArrowheads="1"/>
            </p:cNvSpPr>
            <p:nvPr/>
          </p:nvSpPr>
          <p:spPr bwMode="auto">
            <a:xfrm>
              <a:off x="2132" y="1183"/>
              <a:ext cx="6" cy="5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340" name="Rectangle 668"/>
            <p:cNvSpPr>
              <a:spLocks noChangeArrowheads="1"/>
            </p:cNvSpPr>
            <p:nvPr/>
          </p:nvSpPr>
          <p:spPr bwMode="auto">
            <a:xfrm>
              <a:off x="2138" y="1183"/>
              <a:ext cx="5" cy="5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341" name="Rectangle 669"/>
            <p:cNvSpPr>
              <a:spLocks noChangeArrowheads="1"/>
            </p:cNvSpPr>
            <p:nvPr/>
          </p:nvSpPr>
          <p:spPr bwMode="auto">
            <a:xfrm>
              <a:off x="2143" y="1183"/>
              <a:ext cx="5" cy="5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342" name="Rectangle 670"/>
            <p:cNvSpPr>
              <a:spLocks noChangeArrowheads="1"/>
            </p:cNvSpPr>
            <p:nvPr/>
          </p:nvSpPr>
          <p:spPr bwMode="auto">
            <a:xfrm>
              <a:off x="2148" y="1183"/>
              <a:ext cx="6" cy="5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343" name="Rectangle 671"/>
            <p:cNvSpPr>
              <a:spLocks noChangeArrowheads="1"/>
            </p:cNvSpPr>
            <p:nvPr/>
          </p:nvSpPr>
          <p:spPr bwMode="auto">
            <a:xfrm>
              <a:off x="2154" y="1183"/>
              <a:ext cx="5" cy="5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344" name="Rectangle 672"/>
            <p:cNvSpPr>
              <a:spLocks noChangeArrowheads="1"/>
            </p:cNvSpPr>
            <p:nvPr/>
          </p:nvSpPr>
          <p:spPr bwMode="auto">
            <a:xfrm>
              <a:off x="2159" y="1183"/>
              <a:ext cx="5" cy="5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345" name="Rectangle 673"/>
            <p:cNvSpPr>
              <a:spLocks noChangeArrowheads="1"/>
            </p:cNvSpPr>
            <p:nvPr/>
          </p:nvSpPr>
          <p:spPr bwMode="auto">
            <a:xfrm>
              <a:off x="2164" y="1183"/>
              <a:ext cx="6" cy="54"/>
            </a:xfrm>
            <a:prstGeom prst="rect">
              <a:avLst/>
            </a:prstGeom>
            <a:grpFill/>
            <a:ln w="9525">
              <a:solidFill>
                <a:srgbClr val="0094D8"/>
              </a:solidFill>
              <a:miter lim="800000"/>
              <a:headEnd/>
              <a:tailEnd/>
            </a:ln>
          </p:spPr>
          <p:txBody>
            <a:bodyPr/>
            <a:lstStyle/>
            <a:p>
              <a:endParaRPr lang="en-GB">
                <a:latin typeface="Frutiger 55 Roman"/>
              </a:endParaRPr>
            </a:p>
          </p:txBody>
        </p:sp>
        <p:sp>
          <p:nvSpPr>
            <p:cNvPr id="53346" name="Rectangle 674"/>
            <p:cNvSpPr>
              <a:spLocks noChangeArrowheads="1"/>
            </p:cNvSpPr>
            <p:nvPr/>
          </p:nvSpPr>
          <p:spPr bwMode="auto">
            <a:xfrm>
              <a:off x="2170" y="1183"/>
              <a:ext cx="5" cy="54"/>
            </a:xfrm>
            <a:prstGeom prst="rect">
              <a:avLst/>
            </a:prstGeom>
            <a:grpFill/>
            <a:ln w="9525">
              <a:solidFill>
                <a:srgbClr val="0094D8"/>
              </a:solidFill>
              <a:miter lim="800000"/>
              <a:headEnd/>
              <a:tailEnd/>
            </a:ln>
          </p:spPr>
          <p:txBody>
            <a:bodyPr/>
            <a:lstStyle/>
            <a:p>
              <a:endParaRPr lang="en-GB">
                <a:latin typeface="Frutiger 55 Roman"/>
              </a:endParaRPr>
            </a:p>
          </p:txBody>
        </p:sp>
      </p:grpSp>
      <p:sp>
        <p:nvSpPr>
          <p:cNvPr id="53300" name="Rectangle 675"/>
          <p:cNvSpPr>
            <a:spLocks noChangeArrowheads="1"/>
          </p:cNvSpPr>
          <p:nvPr/>
        </p:nvSpPr>
        <p:spPr bwMode="auto">
          <a:xfrm>
            <a:off x="6509850" y="2152650"/>
            <a:ext cx="101600" cy="93663"/>
          </a:xfrm>
          <a:prstGeom prst="rect">
            <a:avLst/>
          </a:prstGeom>
          <a:noFill/>
          <a:ln w="9525">
            <a:noFill/>
            <a:miter lim="800000"/>
            <a:headEnd/>
            <a:tailEnd/>
          </a:ln>
        </p:spPr>
        <p:txBody>
          <a:bodyPr/>
          <a:lstStyle/>
          <a:p>
            <a:endParaRPr lang="en-GB">
              <a:latin typeface="Frutiger 55 Roman"/>
            </a:endParaRPr>
          </a:p>
        </p:txBody>
      </p:sp>
      <p:sp>
        <p:nvSpPr>
          <p:cNvPr id="1414820" name="Rectangle 676"/>
          <p:cNvSpPr>
            <a:spLocks noChangeArrowheads="1"/>
          </p:cNvSpPr>
          <p:nvPr/>
        </p:nvSpPr>
        <p:spPr bwMode="auto">
          <a:xfrm>
            <a:off x="6662250" y="2076450"/>
            <a:ext cx="1894749"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dirty="0" err="1">
                <a:latin typeface="Frutiger 55 Roman"/>
                <a:ea typeface="Batang" pitchFamily="18" charset="-127"/>
              </a:rPr>
              <a:t>tT</a:t>
            </a:r>
            <a:r>
              <a:rPr lang="en-GB" sz="1600" b="1" dirty="0">
                <a:latin typeface="Frutiger 55 Roman"/>
                <a:ea typeface="Batang" pitchFamily="18" charset="-127"/>
              </a:rPr>
              <a:t> </a:t>
            </a:r>
            <a:r>
              <a:rPr lang="en-GB" sz="1600" b="1" dirty="0" smtClean="0">
                <a:latin typeface="Frutiger 55 Roman"/>
                <a:ea typeface="Batang" pitchFamily="18" charset="-127"/>
              </a:rPr>
              <a:t>17.0–23.3 </a:t>
            </a:r>
            <a:r>
              <a:rPr lang="en-GB" sz="1600" b="1" dirty="0" err="1">
                <a:latin typeface="Frutiger 55 Roman"/>
                <a:ea typeface="Batang" pitchFamily="18" charset="-127"/>
              </a:rPr>
              <a:t>nmol</a:t>
            </a:r>
            <a:r>
              <a:rPr lang="en-GB" sz="1600" b="1" dirty="0">
                <a:latin typeface="Frutiger 55 Roman"/>
                <a:ea typeface="Batang" pitchFamily="18" charset="-127"/>
              </a:rPr>
              <a:t>/L</a:t>
            </a:r>
            <a:endParaRPr lang="en-GB" sz="1600" b="1" dirty="0">
              <a:effectLst>
                <a:outerShdw blurRad="38100" dist="38100" dir="2700000" algn="tl">
                  <a:srgbClr val="C0C0C0"/>
                </a:outerShdw>
              </a:effectLst>
              <a:latin typeface="Frutiger 55 Roman"/>
              <a:ea typeface="Batang" pitchFamily="18" charset="-127"/>
            </a:endParaRPr>
          </a:p>
        </p:txBody>
      </p:sp>
      <p:grpSp>
        <p:nvGrpSpPr>
          <p:cNvPr id="15" name="Group 677"/>
          <p:cNvGrpSpPr>
            <a:grpSpLocks/>
          </p:cNvGrpSpPr>
          <p:nvPr/>
        </p:nvGrpSpPr>
        <p:grpSpPr bwMode="auto">
          <a:xfrm>
            <a:off x="6502075" y="2398625"/>
            <a:ext cx="93663" cy="85725"/>
            <a:chOff x="3258" y="1183"/>
            <a:chExt cx="59" cy="54"/>
          </a:xfrm>
          <a:solidFill>
            <a:srgbClr val="00B050"/>
          </a:solidFill>
        </p:grpSpPr>
        <p:sp>
          <p:nvSpPr>
            <p:cNvPr id="53325" name="Rectangle 678"/>
            <p:cNvSpPr>
              <a:spLocks noChangeArrowheads="1"/>
            </p:cNvSpPr>
            <p:nvPr/>
          </p:nvSpPr>
          <p:spPr bwMode="auto">
            <a:xfrm>
              <a:off x="3258" y="1183"/>
              <a:ext cx="6" cy="54"/>
            </a:xfrm>
            <a:prstGeom prst="rect">
              <a:avLst/>
            </a:prstGeom>
            <a:grpFill/>
            <a:ln w="9525">
              <a:noFill/>
              <a:miter lim="800000"/>
              <a:headEnd/>
              <a:tailEnd/>
            </a:ln>
          </p:spPr>
          <p:txBody>
            <a:bodyPr/>
            <a:lstStyle/>
            <a:p>
              <a:endParaRPr lang="en-GB">
                <a:latin typeface="Frutiger 55 Roman"/>
              </a:endParaRPr>
            </a:p>
          </p:txBody>
        </p:sp>
        <p:sp>
          <p:nvSpPr>
            <p:cNvPr id="53326" name="Rectangle 679"/>
            <p:cNvSpPr>
              <a:spLocks noChangeArrowheads="1"/>
            </p:cNvSpPr>
            <p:nvPr/>
          </p:nvSpPr>
          <p:spPr bwMode="auto">
            <a:xfrm>
              <a:off x="3264" y="1183"/>
              <a:ext cx="5" cy="54"/>
            </a:xfrm>
            <a:prstGeom prst="rect">
              <a:avLst/>
            </a:prstGeom>
            <a:grpFill/>
            <a:ln w="9525">
              <a:noFill/>
              <a:miter lim="800000"/>
              <a:headEnd/>
              <a:tailEnd/>
            </a:ln>
          </p:spPr>
          <p:txBody>
            <a:bodyPr/>
            <a:lstStyle/>
            <a:p>
              <a:endParaRPr lang="en-GB">
                <a:latin typeface="Frutiger 55 Roman"/>
              </a:endParaRPr>
            </a:p>
          </p:txBody>
        </p:sp>
        <p:sp>
          <p:nvSpPr>
            <p:cNvPr id="53327" name="Rectangle 680"/>
            <p:cNvSpPr>
              <a:spLocks noChangeArrowheads="1"/>
            </p:cNvSpPr>
            <p:nvPr/>
          </p:nvSpPr>
          <p:spPr bwMode="auto">
            <a:xfrm>
              <a:off x="3269" y="1183"/>
              <a:ext cx="5" cy="54"/>
            </a:xfrm>
            <a:prstGeom prst="rect">
              <a:avLst/>
            </a:prstGeom>
            <a:grpFill/>
            <a:ln w="9525">
              <a:noFill/>
              <a:miter lim="800000"/>
              <a:headEnd/>
              <a:tailEnd/>
            </a:ln>
          </p:spPr>
          <p:txBody>
            <a:bodyPr/>
            <a:lstStyle/>
            <a:p>
              <a:endParaRPr lang="en-GB">
                <a:latin typeface="Frutiger 55 Roman"/>
              </a:endParaRPr>
            </a:p>
          </p:txBody>
        </p:sp>
        <p:sp>
          <p:nvSpPr>
            <p:cNvPr id="53328" name="Rectangle 681"/>
            <p:cNvSpPr>
              <a:spLocks noChangeArrowheads="1"/>
            </p:cNvSpPr>
            <p:nvPr/>
          </p:nvSpPr>
          <p:spPr bwMode="auto">
            <a:xfrm>
              <a:off x="3274" y="1183"/>
              <a:ext cx="6" cy="54"/>
            </a:xfrm>
            <a:prstGeom prst="rect">
              <a:avLst/>
            </a:prstGeom>
            <a:grpFill/>
            <a:ln w="9525">
              <a:noFill/>
              <a:miter lim="800000"/>
              <a:headEnd/>
              <a:tailEnd/>
            </a:ln>
          </p:spPr>
          <p:txBody>
            <a:bodyPr/>
            <a:lstStyle/>
            <a:p>
              <a:endParaRPr lang="en-GB">
                <a:latin typeface="Frutiger 55 Roman"/>
              </a:endParaRPr>
            </a:p>
          </p:txBody>
        </p:sp>
        <p:sp>
          <p:nvSpPr>
            <p:cNvPr id="53329" name="Rectangle 682"/>
            <p:cNvSpPr>
              <a:spLocks noChangeArrowheads="1"/>
            </p:cNvSpPr>
            <p:nvPr/>
          </p:nvSpPr>
          <p:spPr bwMode="auto">
            <a:xfrm>
              <a:off x="3280" y="1183"/>
              <a:ext cx="5" cy="54"/>
            </a:xfrm>
            <a:prstGeom prst="rect">
              <a:avLst/>
            </a:prstGeom>
            <a:grpFill/>
            <a:ln w="9525">
              <a:noFill/>
              <a:miter lim="800000"/>
              <a:headEnd/>
              <a:tailEnd/>
            </a:ln>
          </p:spPr>
          <p:txBody>
            <a:bodyPr/>
            <a:lstStyle/>
            <a:p>
              <a:endParaRPr lang="en-GB">
                <a:latin typeface="Frutiger 55 Roman"/>
              </a:endParaRPr>
            </a:p>
          </p:txBody>
        </p:sp>
        <p:sp>
          <p:nvSpPr>
            <p:cNvPr id="53330" name="Rectangle 683"/>
            <p:cNvSpPr>
              <a:spLocks noChangeArrowheads="1"/>
            </p:cNvSpPr>
            <p:nvPr/>
          </p:nvSpPr>
          <p:spPr bwMode="auto">
            <a:xfrm>
              <a:off x="3285" y="1183"/>
              <a:ext cx="5" cy="54"/>
            </a:xfrm>
            <a:prstGeom prst="rect">
              <a:avLst/>
            </a:prstGeom>
            <a:grpFill/>
            <a:ln w="9525">
              <a:noFill/>
              <a:miter lim="800000"/>
              <a:headEnd/>
              <a:tailEnd/>
            </a:ln>
          </p:spPr>
          <p:txBody>
            <a:bodyPr/>
            <a:lstStyle/>
            <a:p>
              <a:endParaRPr lang="en-GB">
                <a:latin typeface="Frutiger 55 Roman"/>
              </a:endParaRPr>
            </a:p>
          </p:txBody>
        </p:sp>
        <p:sp>
          <p:nvSpPr>
            <p:cNvPr id="53331" name="Rectangle 684"/>
            <p:cNvSpPr>
              <a:spLocks noChangeArrowheads="1"/>
            </p:cNvSpPr>
            <p:nvPr/>
          </p:nvSpPr>
          <p:spPr bwMode="auto">
            <a:xfrm>
              <a:off x="3290" y="1183"/>
              <a:ext cx="6" cy="54"/>
            </a:xfrm>
            <a:prstGeom prst="rect">
              <a:avLst/>
            </a:prstGeom>
            <a:grpFill/>
            <a:ln w="9525">
              <a:noFill/>
              <a:miter lim="800000"/>
              <a:headEnd/>
              <a:tailEnd/>
            </a:ln>
          </p:spPr>
          <p:txBody>
            <a:bodyPr/>
            <a:lstStyle/>
            <a:p>
              <a:endParaRPr lang="en-GB">
                <a:latin typeface="Frutiger 55 Roman"/>
              </a:endParaRPr>
            </a:p>
          </p:txBody>
        </p:sp>
        <p:sp>
          <p:nvSpPr>
            <p:cNvPr id="53332" name="Rectangle 685"/>
            <p:cNvSpPr>
              <a:spLocks noChangeArrowheads="1"/>
            </p:cNvSpPr>
            <p:nvPr/>
          </p:nvSpPr>
          <p:spPr bwMode="auto">
            <a:xfrm>
              <a:off x="3296" y="1183"/>
              <a:ext cx="5" cy="54"/>
            </a:xfrm>
            <a:prstGeom prst="rect">
              <a:avLst/>
            </a:prstGeom>
            <a:grpFill/>
            <a:ln w="9525">
              <a:noFill/>
              <a:miter lim="800000"/>
              <a:headEnd/>
              <a:tailEnd/>
            </a:ln>
          </p:spPr>
          <p:txBody>
            <a:bodyPr/>
            <a:lstStyle/>
            <a:p>
              <a:endParaRPr lang="en-GB">
                <a:latin typeface="Frutiger 55 Roman"/>
              </a:endParaRPr>
            </a:p>
          </p:txBody>
        </p:sp>
        <p:sp>
          <p:nvSpPr>
            <p:cNvPr id="53333" name="Rectangle 686"/>
            <p:cNvSpPr>
              <a:spLocks noChangeArrowheads="1"/>
            </p:cNvSpPr>
            <p:nvPr/>
          </p:nvSpPr>
          <p:spPr bwMode="auto">
            <a:xfrm>
              <a:off x="3301" y="1183"/>
              <a:ext cx="5" cy="54"/>
            </a:xfrm>
            <a:prstGeom prst="rect">
              <a:avLst/>
            </a:prstGeom>
            <a:grpFill/>
            <a:ln w="9525">
              <a:noFill/>
              <a:miter lim="800000"/>
              <a:headEnd/>
              <a:tailEnd/>
            </a:ln>
          </p:spPr>
          <p:txBody>
            <a:bodyPr/>
            <a:lstStyle/>
            <a:p>
              <a:endParaRPr lang="en-GB">
                <a:latin typeface="Frutiger 55 Roman"/>
              </a:endParaRPr>
            </a:p>
          </p:txBody>
        </p:sp>
        <p:sp>
          <p:nvSpPr>
            <p:cNvPr id="53334" name="Rectangle 687"/>
            <p:cNvSpPr>
              <a:spLocks noChangeArrowheads="1"/>
            </p:cNvSpPr>
            <p:nvPr/>
          </p:nvSpPr>
          <p:spPr bwMode="auto">
            <a:xfrm>
              <a:off x="3306" y="1183"/>
              <a:ext cx="6" cy="54"/>
            </a:xfrm>
            <a:prstGeom prst="rect">
              <a:avLst/>
            </a:prstGeom>
            <a:grpFill/>
            <a:ln w="9525">
              <a:noFill/>
              <a:miter lim="800000"/>
              <a:headEnd/>
              <a:tailEnd/>
            </a:ln>
          </p:spPr>
          <p:txBody>
            <a:bodyPr/>
            <a:lstStyle/>
            <a:p>
              <a:endParaRPr lang="en-GB">
                <a:latin typeface="Frutiger 55 Roman"/>
              </a:endParaRPr>
            </a:p>
          </p:txBody>
        </p:sp>
        <p:sp>
          <p:nvSpPr>
            <p:cNvPr id="53335" name="Rectangle 688"/>
            <p:cNvSpPr>
              <a:spLocks noChangeArrowheads="1"/>
            </p:cNvSpPr>
            <p:nvPr/>
          </p:nvSpPr>
          <p:spPr bwMode="auto">
            <a:xfrm>
              <a:off x="3312" y="1183"/>
              <a:ext cx="5" cy="54"/>
            </a:xfrm>
            <a:prstGeom prst="rect">
              <a:avLst/>
            </a:prstGeom>
            <a:grpFill/>
            <a:ln w="9525">
              <a:noFill/>
              <a:miter lim="800000"/>
              <a:headEnd/>
              <a:tailEnd/>
            </a:ln>
          </p:spPr>
          <p:txBody>
            <a:bodyPr/>
            <a:lstStyle/>
            <a:p>
              <a:endParaRPr lang="en-GB">
                <a:latin typeface="Frutiger 55 Roman"/>
              </a:endParaRPr>
            </a:p>
          </p:txBody>
        </p:sp>
      </p:grpSp>
      <p:sp>
        <p:nvSpPr>
          <p:cNvPr id="1414833" name="Rectangle 689"/>
          <p:cNvSpPr>
            <a:spLocks noChangeArrowheads="1"/>
          </p:cNvSpPr>
          <p:nvPr/>
        </p:nvSpPr>
        <p:spPr bwMode="auto">
          <a:xfrm>
            <a:off x="6662250" y="2322425"/>
            <a:ext cx="1780937"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dirty="0" err="1">
                <a:latin typeface="Frutiger 55 Roman"/>
                <a:ea typeface="Batang" pitchFamily="18" charset="-127"/>
              </a:rPr>
              <a:t>tT</a:t>
            </a:r>
            <a:r>
              <a:rPr lang="en-GB" sz="1600" b="1" dirty="0">
                <a:latin typeface="Frutiger 55 Roman"/>
                <a:ea typeface="Batang" pitchFamily="18" charset="-127"/>
              </a:rPr>
              <a:t> </a:t>
            </a:r>
            <a:r>
              <a:rPr lang="en-GB" sz="1600" b="1" dirty="0" smtClean="0">
                <a:latin typeface="Frutiger 55 Roman"/>
                <a:ea typeface="Batang" pitchFamily="18" charset="-127"/>
              </a:rPr>
              <a:t>1.1–16.9 </a:t>
            </a:r>
            <a:r>
              <a:rPr lang="en-GB" sz="1600" b="1" dirty="0" err="1">
                <a:latin typeface="Frutiger 55 Roman"/>
                <a:ea typeface="Batang" pitchFamily="18" charset="-127"/>
              </a:rPr>
              <a:t>nmol</a:t>
            </a:r>
            <a:r>
              <a:rPr lang="en-GB" sz="1600" b="1" dirty="0">
                <a:latin typeface="Frutiger 55 Roman"/>
                <a:ea typeface="Batang" pitchFamily="18" charset="-127"/>
              </a:rPr>
              <a:t>/L</a:t>
            </a:r>
            <a:endParaRPr lang="en-GB" sz="1600" b="1" dirty="0">
              <a:effectLst>
                <a:outerShdw blurRad="38100" dist="38100" dir="2700000" algn="tl">
                  <a:srgbClr val="C0C0C0"/>
                </a:outerShdw>
              </a:effectLst>
              <a:latin typeface="Frutiger 55 Roman"/>
              <a:ea typeface="Batang" pitchFamily="18" charset="-127"/>
            </a:endParaRPr>
          </a:p>
        </p:txBody>
      </p:sp>
      <p:sp>
        <p:nvSpPr>
          <p:cNvPr id="53305" name="Rectangle 703"/>
          <p:cNvSpPr>
            <a:spLocks noChangeArrowheads="1"/>
          </p:cNvSpPr>
          <p:nvPr/>
        </p:nvSpPr>
        <p:spPr bwMode="auto">
          <a:xfrm>
            <a:off x="1682750" y="2754313"/>
            <a:ext cx="757238" cy="220663"/>
          </a:xfrm>
          <a:prstGeom prst="rect">
            <a:avLst/>
          </a:prstGeom>
          <a:noFill/>
          <a:ln w="9525">
            <a:noFill/>
            <a:miter lim="800000"/>
            <a:headEnd/>
            <a:tailEnd/>
          </a:ln>
        </p:spPr>
        <p:txBody>
          <a:bodyPr/>
          <a:lstStyle/>
          <a:p>
            <a:endParaRPr lang="en-GB">
              <a:latin typeface="Frutiger 55 Roman"/>
            </a:endParaRPr>
          </a:p>
        </p:txBody>
      </p:sp>
      <p:sp>
        <p:nvSpPr>
          <p:cNvPr id="1414848" name="Rectangle 704"/>
          <p:cNvSpPr>
            <a:spLocks noChangeArrowheads="1"/>
          </p:cNvSpPr>
          <p:nvPr/>
        </p:nvSpPr>
        <p:spPr bwMode="auto">
          <a:xfrm>
            <a:off x="1949375" y="2686050"/>
            <a:ext cx="838371"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dirty="0">
                <a:latin typeface="Frutiger 55 Roman"/>
                <a:ea typeface="Batang" pitchFamily="18" charset="-127"/>
              </a:rPr>
              <a:t>p&lt;0.001*</a:t>
            </a:r>
            <a:endParaRPr lang="en-GB" sz="1600" b="1" dirty="0">
              <a:effectLst>
                <a:outerShdw blurRad="38100" dist="38100" dir="2700000" algn="tl">
                  <a:srgbClr val="C0C0C0"/>
                </a:outerShdw>
              </a:effectLst>
              <a:latin typeface="Frutiger 55 Roman"/>
              <a:ea typeface="Batang" pitchFamily="18" charset="-127"/>
            </a:endParaRPr>
          </a:p>
        </p:txBody>
      </p:sp>
      <p:sp>
        <p:nvSpPr>
          <p:cNvPr id="1414850" name="Rectangle 706"/>
          <p:cNvSpPr>
            <a:spLocks noChangeArrowheads="1"/>
          </p:cNvSpPr>
          <p:nvPr/>
        </p:nvSpPr>
        <p:spPr bwMode="auto">
          <a:xfrm>
            <a:off x="4588463" y="2652713"/>
            <a:ext cx="838371"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dirty="0">
                <a:latin typeface="Frutiger 55 Roman"/>
                <a:ea typeface="Batang" pitchFamily="18" charset="-127"/>
              </a:rPr>
              <a:t>p&lt;0.001*</a:t>
            </a:r>
            <a:endParaRPr lang="en-GB" sz="1600" b="1" dirty="0">
              <a:effectLst>
                <a:outerShdw blurRad="38100" dist="38100" dir="2700000" algn="tl">
                  <a:srgbClr val="C0C0C0"/>
                </a:outerShdw>
              </a:effectLst>
              <a:latin typeface="Frutiger 55 Roman"/>
              <a:ea typeface="Batang" pitchFamily="18" charset="-127"/>
            </a:endParaRPr>
          </a:p>
        </p:txBody>
      </p:sp>
      <p:sp>
        <p:nvSpPr>
          <p:cNvPr id="53309" name="Rectangle 707"/>
          <p:cNvSpPr>
            <a:spLocks noChangeArrowheads="1"/>
          </p:cNvSpPr>
          <p:nvPr/>
        </p:nvSpPr>
        <p:spPr bwMode="auto">
          <a:xfrm>
            <a:off x="6704013" y="3541713"/>
            <a:ext cx="758825" cy="219075"/>
          </a:xfrm>
          <a:prstGeom prst="rect">
            <a:avLst/>
          </a:prstGeom>
          <a:noFill/>
          <a:ln w="9525">
            <a:noFill/>
            <a:miter lim="800000"/>
            <a:headEnd/>
            <a:tailEnd/>
          </a:ln>
        </p:spPr>
        <p:txBody>
          <a:bodyPr/>
          <a:lstStyle/>
          <a:p>
            <a:endParaRPr lang="en-GB">
              <a:latin typeface="Frutiger 55 Roman"/>
            </a:endParaRPr>
          </a:p>
        </p:txBody>
      </p:sp>
      <p:sp>
        <p:nvSpPr>
          <p:cNvPr id="1414852" name="Rectangle 708"/>
          <p:cNvSpPr>
            <a:spLocks noChangeArrowheads="1"/>
          </p:cNvSpPr>
          <p:nvPr/>
        </p:nvSpPr>
        <p:spPr bwMode="auto">
          <a:xfrm>
            <a:off x="6932075" y="3557588"/>
            <a:ext cx="838371"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dirty="0">
                <a:latin typeface="Frutiger 55 Roman"/>
                <a:ea typeface="Batang" pitchFamily="18" charset="-127"/>
              </a:rPr>
              <a:t>p=0.002*</a:t>
            </a:r>
            <a:endParaRPr lang="en-GB" sz="1600" b="1" dirty="0">
              <a:effectLst>
                <a:outerShdw blurRad="38100" dist="38100" dir="2700000" algn="tl">
                  <a:srgbClr val="C0C0C0"/>
                </a:outerShdw>
              </a:effectLst>
              <a:latin typeface="Frutiger 55 Roman"/>
              <a:ea typeface="Batang" pitchFamily="18" charset="-127"/>
            </a:endParaRPr>
          </a:p>
        </p:txBody>
      </p:sp>
      <p:sp>
        <p:nvSpPr>
          <p:cNvPr id="53311" name="Text Box 709"/>
          <p:cNvSpPr txBox="1">
            <a:spLocks noChangeArrowheads="1"/>
          </p:cNvSpPr>
          <p:nvPr/>
        </p:nvSpPr>
        <p:spPr bwMode="auto">
          <a:xfrm>
            <a:off x="1209876" y="5224463"/>
            <a:ext cx="2361544" cy="307777"/>
          </a:xfrm>
          <a:prstGeom prst="rect">
            <a:avLst/>
          </a:prstGeom>
          <a:noFill/>
          <a:ln w="12700">
            <a:noFill/>
            <a:miter lim="800000"/>
            <a:headEnd/>
            <a:tailEnd/>
          </a:ln>
        </p:spPr>
        <p:txBody>
          <a:bodyPr wrap="none">
            <a:spAutoFit/>
          </a:bodyPr>
          <a:lstStyle/>
          <a:p>
            <a:pPr algn="ctr" eaLnBrk="0" hangingPunct="0">
              <a:spcBef>
                <a:spcPct val="20000"/>
              </a:spcBef>
            </a:pPr>
            <a:r>
              <a:rPr lang="it-IT" sz="1400" dirty="0" smtClean="0"/>
              <a:t>Corretto per categoria d’età</a:t>
            </a:r>
            <a:endParaRPr lang="de-DE" sz="1400" dirty="0">
              <a:latin typeface="Frutiger 55 Roman"/>
            </a:endParaRPr>
          </a:p>
        </p:txBody>
      </p:sp>
      <p:sp>
        <p:nvSpPr>
          <p:cNvPr id="53312" name="Text Box 710"/>
          <p:cNvSpPr txBox="1">
            <a:spLocks noChangeArrowheads="1"/>
          </p:cNvSpPr>
          <p:nvPr/>
        </p:nvSpPr>
        <p:spPr bwMode="auto">
          <a:xfrm>
            <a:off x="3764100" y="5148263"/>
            <a:ext cx="2682145" cy="738664"/>
          </a:xfrm>
          <a:prstGeom prst="rect">
            <a:avLst/>
          </a:prstGeom>
          <a:noFill/>
          <a:ln w="12700">
            <a:noFill/>
            <a:miter lim="800000"/>
            <a:headEnd/>
            <a:tailEnd/>
          </a:ln>
        </p:spPr>
        <p:txBody>
          <a:bodyPr wrap="none">
            <a:spAutoFit/>
          </a:bodyPr>
          <a:lstStyle/>
          <a:p>
            <a:pPr algn="ctr"/>
            <a:r>
              <a:rPr lang="it-IT" sz="1400" dirty="0" smtClean="0"/>
              <a:t> Corretto per età, tabagismo, </a:t>
            </a:r>
          </a:p>
          <a:p>
            <a:pPr algn="ctr"/>
            <a:r>
              <a:rPr lang="it-IT" sz="1400" dirty="0" smtClean="0"/>
              <a:t>alcol, malattia cardiovascolare, </a:t>
            </a:r>
          </a:p>
          <a:p>
            <a:pPr algn="ctr"/>
            <a:r>
              <a:rPr lang="it-IT" sz="1400" dirty="0" smtClean="0"/>
              <a:t>status socioeconomico</a:t>
            </a:r>
            <a:endParaRPr lang="it-IT" sz="1400" dirty="0"/>
          </a:p>
        </p:txBody>
      </p:sp>
      <p:sp>
        <p:nvSpPr>
          <p:cNvPr id="53313" name="Text Box 711"/>
          <p:cNvSpPr txBox="1">
            <a:spLocks noChangeArrowheads="1"/>
          </p:cNvSpPr>
          <p:nvPr/>
        </p:nvSpPr>
        <p:spPr bwMode="auto">
          <a:xfrm>
            <a:off x="6429375" y="5153025"/>
            <a:ext cx="2608263" cy="738664"/>
          </a:xfrm>
          <a:prstGeom prst="rect">
            <a:avLst/>
          </a:prstGeom>
          <a:noFill/>
          <a:ln w="12700">
            <a:noFill/>
            <a:miter lim="800000"/>
            <a:headEnd/>
            <a:tailEnd/>
          </a:ln>
        </p:spPr>
        <p:txBody>
          <a:bodyPr>
            <a:spAutoFit/>
          </a:bodyPr>
          <a:lstStyle/>
          <a:p>
            <a:pPr algn="ctr"/>
            <a:r>
              <a:rPr lang="it-IT" sz="1400" dirty="0" smtClean="0"/>
              <a:t>Corretto per età, tabagismo, alcol, malattia cardiovascolare, status socioeconomico e BMI</a:t>
            </a:r>
            <a:endParaRPr lang="it-IT" sz="1400" dirty="0"/>
          </a:p>
        </p:txBody>
      </p:sp>
      <p:sp>
        <p:nvSpPr>
          <p:cNvPr id="53314" name="Text Box 712"/>
          <p:cNvSpPr txBox="1">
            <a:spLocks noChangeArrowheads="1"/>
          </p:cNvSpPr>
          <p:nvPr/>
        </p:nvSpPr>
        <p:spPr bwMode="auto">
          <a:xfrm>
            <a:off x="7079014" y="6067623"/>
            <a:ext cx="2064988" cy="307777"/>
          </a:xfrm>
          <a:prstGeom prst="rect">
            <a:avLst/>
          </a:prstGeom>
          <a:noFill/>
          <a:ln w="12700">
            <a:noFill/>
            <a:miter lim="800000"/>
            <a:headEnd/>
            <a:tailEnd/>
          </a:ln>
        </p:spPr>
        <p:txBody>
          <a:bodyPr wrap="none">
            <a:spAutoFit/>
          </a:bodyPr>
          <a:lstStyle/>
          <a:p>
            <a:pPr eaLnBrk="0" hangingPunct="0">
              <a:spcBef>
                <a:spcPct val="20000"/>
              </a:spcBef>
            </a:pPr>
            <a:r>
              <a:rPr lang="de-DE" sz="1400" dirty="0" smtClean="0">
                <a:latin typeface="Frutiger 55 Roman"/>
              </a:rPr>
              <a:t>*</a:t>
            </a:r>
            <a:r>
              <a:rPr lang="it-IT" sz="1400" dirty="0" smtClean="0"/>
              <a:t>Per andamento lineare</a:t>
            </a:r>
            <a:endParaRPr lang="de-DE" sz="1400" dirty="0">
              <a:latin typeface="Frutiger 55 Roman"/>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Rectangle 3"/>
          <p:cNvSpPr>
            <a:spLocks noChangeArrowheads="1"/>
          </p:cNvSpPr>
          <p:nvPr/>
        </p:nvSpPr>
        <p:spPr bwMode="auto">
          <a:xfrm>
            <a:off x="457200" y="1806415"/>
            <a:ext cx="8229600" cy="3105978"/>
          </a:xfrm>
          <a:prstGeom prst="rect">
            <a:avLst/>
          </a:prstGeom>
          <a:solidFill>
            <a:srgbClr val="0094D8"/>
          </a:solidFill>
          <a:ln w="12700">
            <a:solidFill>
              <a:schemeClr val="tx1"/>
            </a:solidFill>
            <a:miter lim="800000"/>
            <a:headEnd/>
            <a:tailEnd/>
          </a:ln>
        </p:spPr>
        <p:txBody>
          <a:bodyPr lIns="90488" tIns="44450" rIns="90488" bIns="44450">
            <a:spAutoFit/>
          </a:bodyPr>
          <a:lstStyle/>
          <a:p>
            <a:pPr algn="just"/>
            <a:r>
              <a:rPr lang="it-IT" sz="2800" dirty="0" smtClean="0">
                <a:solidFill>
                  <a:schemeClr val="bg2"/>
                </a:solidFill>
              </a:rPr>
              <a:t>È</a:t>
            </a:r>
            <a:r>
              <a:rPr lang="it-IT" sz="2800" dirty="0" smtClean="0"/>
              <a:t> </a:t>
            </a:r>
            <a:r>
              <a:rPr lang="it-IT" sz="2800" dirty="0" smtClean="0">
                <a:solidFill>
                  <a:schemeClr val="bg2"/>
                </a:solidFill>
              </a:rPr>
              <a:t>probabile che l’</a:t>
            </a:r>
            <a:r>
              <a:rPr lang="it-IT" sz="2800" dirty="0" err="1" smtClean="0">
                <a:solidFill>
                  <a:schemeClr val="bg2"/>
                </a:solidFill>
              </a:rPr>
              <a:t>ipogonadismo</a:t>
            </a:r>
            <a:r>
              <a:rPr lang="it-IT" sz="2800" dirty="0" smtClean="0">
                <a:solidFill>
                  <a:schemeClr val="bg2"/>
                </a:solidFill>
              </a:rPr>
              <a:t> sia una componente fondamentale  della sindrome metabolica. La terapia con testosterone non solo può curare  l’ipogonadismo, ma può anche avere una rilevante azione nel rallentare o fermare la progressione della sindrome metabolica a diabete conclamato o a malattia cardiovascolare. </a:t>
            </a:r>
            <a:endParaRPr lang="it-IT" sz="2800" dirty="0">
              <a:solidFill>
                <a:schemeClr val="bg2"/>
              </a:solidFill>
            </a:endParaRPr>
          </a:p>
        </p:txBody>
      </p:sp>
      <p:sp>
        <p:nvSpPr>
          <p:cNvPr id="54277" name="Rectangle 3"/>
          <p:cNvSpPr>
            <a:spLocks noChangeArrowheads="1"/>
          </p:cNvSpPr>
          <p:nvPr/>
        </p:nvSpPr>
        <p:spPr bwMode="auto">
          <a:xfrm>
            <a:off x="100013" y="6375400"/>
            <a:ext cx="2972289" cy="261610"/>
          </a:xfrm>
          <a:prstGeom prst="rect">
            <a:avLst/>
          </a:prstGeom>
          <a:noFill/>
          <a:ln w="9525" algn="ctr">
            <a:noFill/>
            <a:miter lim="800000"/>
            <a:headEnd/>
            <a:tailEnd/>
          </a:ln>
        </p:spPr>
        <p:txBody>
          <a:bodyPr wrap="none">
            <a:spAutoFit/>
          </a:bodyPr>
          <a:lstStyle/>
          <a:p>
            <a:pPr algn="ctr" defTabSz="762000" eaLnBrk="0" hangingPunct="0"/>
            <a:r>
              <a:rPr lang="en-US" sz="1100" dirty="0" err="1">
                <a:latin typeface="Frutiger 55 Roman"/>
                <a:cs typeface="Arial" pitchFamily="34" charset="0"/>
              </a:rPr>
              <a:t>Makhsida</a:t>
            </a:r>
            <a:r>
              <a:rPr lang="en-US" sz="1100" dirty="0">
                <a:latin typeface="Frutiger 55 Roman"/>
                <a:cs typeface="Arial" pitchFamily="34" charset="0"/>
              </a:rPr>
              <a:t> N </a:t>
            </a:r>
            <a:r>
              <a:rPr lang="en-US" sz="1100" i="1" dirty="0">
                <a:latin typeface="Frutiger 55 Roman"/>
                <a:cs typeface="Arial" pitchFamily="34" charset="0"/>
              </a:rPr>
              <a:t>et al</a:t>
            </a:r>
            <a:r>
              <a:rPr lang="en-US" sz="1100" dirty="0">
                <a:latin typeface="Frutiger 55 Roman"/>
                <a:cs typeface="Arial" pitchFamily="34" charset="0"/>
              </a:rPr>
              <a:t>. </a:t>
            </a:r>
            <a:r>
              <a:rPr lang="en-US" sz="1100" i="1" dirty="0">
                <a:latin typeface="Frutiger 55 Roman"/>
                <a:cs typeface="Arial" pitchFamily="34" charset="0"/>
              </a:rPr>
              <a:t>J Urol. </a:t>
            </a:r>
            <a:r>
              <a:rPr lang="en-US" sz="1100" dirty="0">
                <a:latin typeface="Frutiger 55 Roman"/>
                <a:cs typeface="Arial" pitchFamily="34" charset="0"/>
              </a:rPr>
              <a:t>2005;174:827–834.</a:t>
            </a:r>
          </a:p>
        </p:txBody>
      </p:sp>
      <p:pic>
        <p:nvPicPr>
          <p:cNvPr id="6" name="Picture 9"/>
          <p:cNvPicPr>
            <a:picLocks noChangeAspect="1"/>
          </p:cNvPicPr>
          <p:nvPr/>
        </p:nvPicPr>
        <p:blipFill>
          <a:blip r:embed="rId3"/>
          <a:srcRect/>
          <a:stretch>
            <a:fillRect/>
          </a:stretch>
        </p:blipFill>
        <p:spPr bwMode="auto">
          <a:xfrm>
            <a:off x="362453" y="1693250"/>
            <a:ext cx="620713" cy="62230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dirty="0"/>
              <a:t>R</a:t>
            </a:r>
            <a:r>
              <a:rPr lang="it-IT" dirty="0" smtClean="0"/>
              <a:t>ischio cardiovascolare:</a:t>
            </a:r>
            <a:br>
              <a:rPr lang="it-IT" dirty="0" smtClean="0"/>
            </a:br>
            <a:r>
              <a:rPr lang="it-IT" dirty="0" smtClean="0"/>
              <a:t>Evidenze in aumento</a:t>
            </a:r>
            <a:br>
              <a:rPr lang="it-IT" dirty="0" smtClean="0"/>
            </a:br>
            <a:r>
              <a:rPr lang="en-GB" dirty="0" smtClean="0"/>
              <a:t/>
            </a:r>
            <a:br>
              <a:rPr lang="en-GB" dirty="0" smtClean="0"/>
            </a:br>
            <a:endParaRPr lang="en-GB"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623202" y="890889"/>
            <a:ext cx="7361236" cy="895350"/>
          </a:xfrm>
        </p:spPr>
        <p:txBody>
          <a:bodyPr/>
          <a:lstStyle/>
          <a:p>
            <a:r>
              <a:rPr lang="it-IT" dirty="0" smtClean="0"/>
              <a:t>Affrontare il mito</a:t>
            </a:r>
            <a:endParaRPr lang="it-IT" dirty="0"/>
          </a:p>
        </p:txBody>
      </p:sp>
      <p:sp>
        <p:nvSpPr>
          <p:cNvPr id="54275" name="Content Placeholder 2"/>
          <p:cNvSpPr>
            <a:spLocks noGrp="1"/>
          </p:cNvSpPr>
          <p:nvPr>
            <p:ph idx="1"/>
          </p:nvPr>
        </p:nvSpPr>
        <p:spPr/>
        <p:txBody>
          <a:bodyPr/>
          <a:lstStyle/>
          <a:p>
            <a:pPr lvl="0" algn="just"/>
            <a:r>
              <a:rPr lang="it-IT" dirty="0"/>
              <a:t>Per lungo tempo si è pensato che il testosterone fosse associato a scompensi cardiovascolari</a:t>
            </a:r>
          </a:p>
          <a:p>
            <a:pPr lvl="0" algn="just"/>
            <a:r>
              <a:rPr lang="it-IT" dirty="0"/>
              <a:t>Ciò non è supportato da studi epidemiologici: in più di 40 studi trasversali non è stata riscontrata alcuna associazione fra la terapia </a:t>
            </a:r>
            <a:r>
              <a:rPr lang="it-IT" dirty="0" smtClean="0"/>
              <a:t>con testosterone  e </a:t>
            </a:r>
            <a:r>
              <a:rPr lang="it-IT" dirty="0"/>
              <a:t>malattia cardiovascolare</a:t>
            </a:r>
          </a:p>
          <a:p>
            <a:pPr lvl="0" algn="just"/>
            <a:r>
              <a:rPr lang="it-IT" dirty="0"/>
              <a:t>Al contrario, circa metà degli studi che valutavano la relazione tra i livelli di testosterone e coronaropatia ha riscontrato livelli più bassi in questi pazienti</a:t>
            </a:r>
          </a:p>
        </p:txBody>
      </p:sp>
      <p:sp>
        <p:nvSpPr>
          <p:cNvPr id="56324" name="Rectangle 3"/>
          <p:cNvSpPr>
            <a:spLocks noChangeArrowheads="1"/>
          </p:cNvSpPr>
          <p:nvPr/>
        </p:nvSpPr>
        <p:spPr bwMode="auto">
          <a:xfrm>
            <a:off x="100013" y="6375400"/>
            <a:ext cx="3070071" cy="261610"/>
          </a:xfrm>
          <a:prstGeom prst="rect">
            <a:avLst/>
          </a:prstGeom>
          <a:noFill/>
          <a:ln w="9525" algn="ctr">
            <a:noFill/>
            <a:miter lim="800000"/>
            <a:headEnd/>
            <a:tailEnd/>
          </a:ln>
        </p:spPr>
        <p:txBody>
          <a:bodyPr wrap="none">
            <a:spAutoFit/>
          </a:bodyPr>
          <a:lstStyle/>
          <a:p>
            <a:pPr algn="ctr" defTabSz="762000" eaLnBrk="0" hangingPunct="0"/>
            <a:r>
              <a:rPr lang="nb-NO" sz="1100" dirty="0">
                <a:latin typeface="Frutiger 55 Roman"/>
                <a:cs typeface="Arial" pitchFamily="34" charset="0"/>
              </a:rPr>
              <a:t>Buvat </a:t>
            </a:r>
            <a:r>
              <a:rPr lang="nb-NO" sz="1100" dirty="0" smtClean="0">
                <a:latin typeface="Frutiger 55 Roman"/>
                <a:cs typeface="Arial" pitchFamily="34" charset="0"/>
              </a:rPr>
              <a:t>J </a:t>
            </a:r>
            <a:r>
              <a:rPr lang="nb-NO" sz="1100" i="1" dirty="0">
                <a:latin typeface="Frutiger 55 Roman"/>
                <a:cs typeface="Arial" pitchFamily="34" charset="0"/>
              </a:rPr>
              <a:t>et al. J Sex </a:t>
            </a:r>
            <a:r>
              <a:rPr lang="nb-NO" sz="1100" i="1" dirty="0" smtClean="0">
                <a:latin typeface="Frutiger 55 Roman"/>
                <a:cs typeface="Arial" pitchFamily="34" charset="0"/>
              </a:rPr>
              <a:t>Med</a:t>
            </a:r>
            <a:r>
              <a:rPr lang="nb-NO" sz="1100" dirty="0" smtClean="0">
                <a:latin typeface="Frutiger 55 Roman"/>
                <a:cs typeface="Arial" pitchFamily="34" charset="0"/>
              </a:rPr>
              <a:t> </a:t>
            </a:r>
            <a:r>
              <a:rPr lang="nb-NO" sz="1100" dirty="0">
                <a:latin typeface="Frutiger 55 Roman"/>
                <a:cs typeface="Arial" pitchFamily="34" charset="0"/>
              </a:rPr>
              <a:t>2010;7:1627–1656.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4"/>
          <p:cNvSpPr>
            <a:spLocks noChangeArrowheads="1"/>
          </p:cNvSpPr>
          <p:nvPr/>
        </p:nvSpPr>
        <p:spPr bwMode="auto">
          <a:xfrm>
            <a:off x="3549650" y="1571625"/>
            <a:ext cx="1847850" cy="627063"/>
          </a:xfrm>
          <a:prstGeom prst="rect">
            <a:avLst/>
          </a:prstGeom>
          <a:solidFill>
            <a:srgbClr val="0094D8"/>
          </a:solidFill>
          <a:ln w="28575" algn="ctr">
            <a:noFill/>
            <a:miter lim="800000"/>
            <a:headEnd/>
            <a:tailEnd/>
          </a:ln>
        </p:spPr>
        <p:txBody>
          <a:bodyPr anchor="ctr" anchorCtr="1"/>
          <a:lstStyle/>
          <a:p>
            <a:r>
              <a:rPr lang="it-IT" sz="1600" b="1" smtClean="0">
                <a:solidFill>
                  <a:schemeClr val="bg1"/>
                </a:solidFill>
                <a:latin typeface="Frutiger 55 Roman"/>
              </a:rPr>
              <a:t>Sindrome metabolica</a:t>
            </a:r>
            <a:endParaRPr lang="it-IT" sz="1600" b="1">
              <a:solidFill>
                <a:schemeClr val="bg1"/>
              </a:solidFill>
              <a:latin typeface="Frutiger 55 Roman"/>
            </a:endParaRPr>
          </a:p>
        </p:txBody>
      </p:sp>
      <p:sp>
        <p:nvSpPr>
          <p:cNvPr id="57347" name="Rectangle 5"/>
          <p:cNvSpPr>
            <a:spLocks noChangeArrowheads="1"/>
          </p:cNvSpPr>
          <p:nvPr/>
        </p:nvSpPr>
        <p:spPr bwMode="auto">
          <a:xfrm>
            <a:off x="3529013" y="4592638"/>
            <a:ext cx="1849437" cy="627062"/>
          </a:xfrm>
          <a:prstGeom prst="rect">
            <a:avLst/>
          </a:prstGeom>
          <a:solidFill>
            <a:srgbClr val="0094D8"/>
          </a:solidFill>
          <a:ln w="28575" algn="ctr">
            <a:noFill/>
            <a:miter lim="800000"/>
            <a:headEnd/>
            <a:tailEnd/>
          </a:ln>
        </p:spPr>
        <p:txBody>
          <a:bodyPr anchor="ctr" anchorCtr="1"/>
          <a:lstStyle/>
          <a:p>
            <a:r>
              <a:rPr lang="it-IT" sz="1600" b="1" smtClean="0">
                <a:solidFill>
                  <a:schemeClr val="bg1"/>
                </a:solidFill>
                <a:latin typeface="Frutiger 55 Roman"/>
              </a:rPr>
              <a:t>Aterosclerosi</a:t>
            </a:r>
            <a:endParaRPr lang="it-IT" sz="1600" b="1">
              <a:solidFill>
                <a:schemeClr val="bg1"/>
              </a:solidFill>
              <a:latin typeface="Frutiger 55 Roman"/>
            </a:endParaRPr>
          </a:p>
        </p:txBody>
      </p:sp>
      <p:sp>
        <p:nvSpPr>
          <p:cNvPr id="57348" name="Rectangle 6"/>
          <p:cNvSpPr>
            <a:spLocks noChangeArrowheads="1"/>
          </p:cNvSpPr>
          <p:nvPr/>
        </p:nvSpPr>
        <p:spPr bwMode="auto">
          <a:xfrm>
            <a:off x="835025" y="2047875"/>
            <a:ext cx="1847850" cy="627063"/>
          </a:xfrm>
          <a:prstGeom prst="rect">
            <a:avLst/>
          </a:prstGeom>
          <a:solidFill>
            <a:srgbClr val="0094D8"/>
          </a:solidFill>
          <a:ln w="28575" algn="ctr">
            <a:noFill/>
            <a:miter lim="800000"/>
            <a:headEnd/>
            <a:tailEnd/>
          </a:ln>
        </p:spPr>
        <p:txBody>
          <a:bodyPr anchor="ctr" anchorCtr="1"/>
          <a:lstStyle/>
          <a:p>
            <a:r>
              <a:rPr lang="it-IT" sz="1600" b="1" smtClean="0">
                <a:solidFill>
                  <a:schemeClr val="bg1"/>
                </a:solidFill>
                <a:latin typeface="Frutiger 55 Roman"/>
              </a:rPr>
              <a:t>Diabete</a:t>
            </a:r>
            <a:endParaRPr lang="it-IT" sz="1600" b="1">
              <a:solidFill>
                <a:schemeClr val="bg1"/>
              </a:solidFill>
              <a:latin typeface="Frutiger 55 Roman"/>
            </a:endParaRPr>
          </a:p>
        </p:txBody>
      </p:sp>
      <p:sp>
        <p:nvSpPr>
          <p:cNvPr id="57349" name="Rectangle 7"/>
          <p:cNvSpPr>
            <a:spLocks noChangeArrowheads="1"/>
          </p:cNvSpPr>
          <p:nvPr/>
        </p:nvSpPr>
        <p:spPr bwMode="auto">
          <a:xfrm>
            <a:off x="6243638" y="2032000"/>
            <a:ext cx="1847850" cy="627063"/>
          </a:xfrm>
          <a:prstGeom prst="rect">
            <a:avLst/>
          </a:prstGeom>
          <a:solidFill>
            <a:srgbClr val="0094D8"/>
          </a:solidFill>
          <a:ln w="28575" algn="ctr">
            <a:noFill/>
            <a:miter lim="800000"/>
            <a:headEnd/>
            <a:tailEnd/>
          </a:ln>
        </p:spPr>
        <p:txBody>
          <a:bodyPr anchor="ctr" anchorCtr="1"/>
          <a:lstStyle/>
          <a:p>
            <a:r>
              <a:rPr lang="it-IT" sz="1600" b="1" smtClean="0">
                <a:solidFill>
                  <a:schemeClr val="bg1"/>
                </a:solidFill>
                <a:latin typeface="Frutiger 55 Roman"/>
              </a:rPr>
              <a:t>Resistenza all‘insulina</a:t>
            </a:r>
            <a:endParaRPr lang="it-IT" sz="1600" b="1">
              <a:solidFill>
                <a:schemeClr val="bg1"/>
              </a:solidFill>
              <a:latin typeface="Frutiger 55 Roman"/>
            </a:endParaRPr>
          </a:p>
        </p:txBody>
      </p:sp>
      <p:sp>
        <p:nvSpPr>
          <p:cNvPr id="57350" name="Rectangle 8"/>
          <p:cNvSpPr>
            <a:spLocks noChangeArrowheads="1"/>
          </p:cNvSpPr>
          <p:nvPr/>
        </p:nvSpPr>
        <p:spPr bwMode="auto">
          <a:xfrm>
            <a:off x="6650038" y="3074988"/>
            <a:ext cx="1847850" cy="627062"/>
          </a:xfrm>
          <a:prstGeom prst="rect">
            <a:avLst/>
          </a:prstGeom>
          <a:solidFill>
            <a:srgbClr val="0094D8"/>
          </a:solidFill>
          <a:ln w="28575" algn="ctr">
            <a:noFill/>
            <a:miter lim="800000"/>
            <a:headEnd/>
            <a:tailEnd/>
          </a:ln>
        </p:spPr>
        <p:txBody>
          <a:bodyPr anchor="ctr" anchorCtr="1"/>
          <a:lstStyle/>
          <a:p>
            <a:r>
              <a:rPr lang="it-IT" sz="1600" b="1" smtClean="0">
                <a:solidFill>
                  <a:schemeClr val="bg1"/>
                </a:solidFill>
                <a:latin typeface="Frutiger 55 Roman"/>
              </a:rPr>
              <a:t>Dislipidemia</a:t>
            </a:r>
            <a:endParaRPr lang="it-IT" sz="1600" b="1">
              <a:solidFill>
                <a:schemeClr val="bg1"/>
              </a:solidFill>
              <a:latin typeface="Frutiger 55 Roman"/>
            </a:endParaRPr>
          </a:p>
        </p:txBody>
      </p:sp>
      <p:sp>
        <p:nvSpPr>
          <p:cNvPr id="57351" name="Rectangle 9"/>
          <p:cNvSpPr>
            <a:spLocks noChangeArrowheads="1"/>
          </p:cNvSpPr>
          <p:nvPr/>
        </p:nvSpPr>
        <p:spPr bwMode="auto">
          <a:xfrm>
            <a:off x="6223000" y="4121150"/>
            <a:ext cx="1849438" cy="627063"/>
          </a:xfrm>
          <a:prstGeom prst="rect">
            <a:avLst/>
          </a:prstGeom>
          <a:solidFill>
            <a:srgbClr val="0094D8"/>
          </a:solidFill>
          <a:ln w="28575" algn="ctr">
            <a:noFill/>
            <a:miter lim="800000"/>
            <a:headEnd/>
            <a:tailEnd/>
          </a:ln>
        </p:spPr>
        <p:txBody>
          <a:bodyPr anchor="ctr" anchorCtr="1"/>
          <a:lstStyle/>
          <a:p>
            <a:r>
              <a:rPr lang="it-IT" sz="1600" b="1" smtClean="0">
                <a:solidFill>
                  <a:schemeClr val="bg1"/>
                </a:solidFill>
                <a:latin typeface="Frutiger 55 Roman"/>
              </a:rPr>
              <a:t>Rigidità vascolare</a:t>
            </a:r>
            <a:endParaRPr lang="it-IT" sz="1600" b="1">
              <a:solidFill>
                <a:schemeClr val="bg1"/>
              </a:solidFill>
              <a:latin typeface="Frutiger 55 Roman"/>
            </a:endParaRPr>
          </a:p>
        </p:txBody>
      </p:sp>
      <p:sp>
        <p:nvSpPr>
          <p:cNvPr id="57352" name="Rectangle 10"/>
          <p:cNvSpPr>
            <a:spLocks noChangeArrowheads="1"/>
          </p:cNvSpPr>
          <p:nvPr/>
        </p:nvSpPr>
        <p:spPr bwMode="auto">
          <a:xfrm>
            <a:off x="428625" y="3074988"/>
            <a:ext cx="1849438" cy="627062"/>
          </a:xfrm>
          <a:prstGeom prst="rect">
            <a:avLst/>
          </a:prstGeom>
          <a:solidFill>
            <a:srgbClr val="0094D8"/>
          </a:solidFill>
          <a:ln w="28575" algn="ctr">
            <a:noFill/>
            <a:miter lim="800000"/>
            <a:headEnd/>
            <a:tailEnd/>
          </a:ln>
        </p:spPr>
        <p:txBody>
          <a:bodyPr anchor="ctr" anchorCtr="1"/>
          <a:lstStyle/>
          <a:p>
            <a:r>
              <a:rPr lang="it-IT" sz="1600" b="1" smtClean="0">
                <a:solidFill>
                  <a:schemeClr val="bg1"/>
                </a:solidFill>
                <a:latin typeface="Frutiger 55 Roman"/>
              </a:rPr>
              <a:t>Infiammazione</a:t>
            </a:r>
            <a:endParaRPr lang="it-IT" sz="1600" b="1">
              <a:solidFill>
                <a:schemeClr val="bg1"/>
              </a:solidFill>
              <a:latin typeface="Frutiger 55 Roman"/>
            </a:endParaRPr>
          </a:p>
        </p:txBody>
      </p:sp>
      <p:sp>
        <p:nvSpPr>
          <p:cNvPr id="57353" name="Rectangle 11"/>
          <p:cNvSpPr>
            <a:spLocks noChangeArrowheads="1"/>
          </p:cNvSpPr>
          <p:nvPr/>
        </p:nvSpPr>
        <p:spPr bwMode="auto">
          <a:xfrm>
            <a:off x="854075" y="4121150"/>
            <a:ext cx="1849438" cy="627063"/>
          </a:xfrm>
          <a:prstGeom prst="rect">
            <a:avLst/>
          </a:prstGeom>
          <a:solidFill>
            <a:srgbClr val="0094D8"/>
          </a:solidFill>
          <a:ln w="28575" algn="ctr">
            <a:noFill/>
            <a:miter lim="800000"/>
            <a:headEnd/>
            <a:tailEnd/>
          </a:ln>
        </p:spPr>
        <p:txBody>
          <a:bodyPr anchor="ctr" anchorCtr="1"/>
          <a:lstStyle/>
          <a:p>
            <a:r>
              <a:rPr lang="it-IT" sz="1600" b="1" smtClean="0">
                <a:solidFill>
                  <a:schemeClr val="bg1"/>
                </a:solidFill>
                <a:latin typeface="Frutiger 55 Roman"/>
              </a:rPr>
              <a:t>Ipertensione</a:t>
            </a:r>
            <a:endParaRPr lang="it-IT" sz="1600" b="1">
              <a:solidFill>
                <a:schemeClr val="bg1"/>
              </a:solidFill>
              <a:latin typeface="Frutiger 55 Roman"/>
            </a:endParaRPr>
          </a:p>
        </p:txBody>
      </p:sp>
      <p:sp>
        <p:nvSpPr>
          <p:cNvPr id="57354" name="Rectangle 12"/>
          <p:cNvSpPr>
            <a:spLocks noChangeArrowheads="1"/>
          </p:cNvSpPr>
          <p:nvPr/>
        </p:nvSpPr>
        <p:spPr bwMode="auto">
          <a:xfrm>
            <a:off x="3527425" y="5810250"/>
            <a:ext cx="2065338" cy="547688"/>
          </a:xfrm>
          <a:prstGeom prst="rect">
            <a:avLst/>
          </a:prstGeom>
          <a:solidFill>
            <a:srgbClr val="92D050"/>
          </a:solidFill>
          <a:ln w="28575" algn="ctr">
            <a:solidFill>
              <a:srgbClr val="92D050"/>
            </a:solidFill>
            <a:miter lim="800000"/>
            <a:headEnd/>
            <a:tailEnd/>
          </a:ln>
        </p:spPr>
        <p:txBody>
          <a:bodyPr anchor="ctr" anchorCtr="1"/>
          <a:lstStyle/>
          <a:p>
            <a:r>
              <a:rPr lang="de-DE" b="1" dirty="0" smtClean="0">
                <a:solidFill>
                  <a:schemeClr val="bg1"/>
                </a:solidFill>
                <a:latin typeface="Frutiger 55 Roman"/>
              </a:rPr>
              <a:t>MORTALITÀ</a:t>
            </a:r>
            <a:endParaRPr lang="de-DE" b="1" dirty="0">
              <a:solidFill>
                <a:schemeClr val="bg1"/>
              </a:solidFill>
              <a:latin typeface="Frutiger 55 Roman"/>
            </a:endParaRPr>
          </a:p>
        </p:txBody>
      </p:sp>
      <p:cxnSp>
        <p:nvCxnSpPr>
          <p:cNvPr id="57355" name="AutoShape 13"/>
          <p:cNvCxnSpPr>
            <a:cxnSpLocks noChangeShapeType="1"/>
            <a:stCxn id="57352" idx="3"/>
            <a:endCxn id="57350" idx="1"/>
          </p:cNvCxnSpPr>
          <p:nvPr/>
        </p:nvCxnSpPr>
        <p:spPr bwMode="auto">
          <a:xfrm>
            <a:off x="2278063" y="3387725"/>
            <a:ext cx="4371975" cy="1588"/>
          </a:xfrm>
          <a:prstGeom prst="straightConnector1">
            <a:avLst/>
          </a:prstGeom>
          <a:noFill/>
          <a:ln w="76200">
            <a:solidFill>
              <a:srgbClr val="00B050"/>
            </a:solidFill>
            <a:round/>
            <a:headEnd type="triangle" w="med" len="med"/>
            <a:tailEnd type="triangle" w="med" len="med"/>
          </a:ln>
        </p:spPr>
      </p:cxnSp>
      <p:cxnSp>
        <p:nvCxnSpPr>
          <p:cNvPr id="57356" name="AutoShape 14"/>
          <p:cNvCxnSpPr>
            <a:cxnSpLocks noChangeShapeType="1"/>
            <a:stCxn id="57346" idx="2"/>
            <a:endCxn id="57347" idx="0"/>
          </p:cNvCxnSpPr>
          <p:nvPr/>
        </p:nvCxnSpPr>
        <p:spPr bwMode="auto">
          <a:xfrm rot="5400000">
            <a:off x="3266282" y="3385344"/>
            <a:ext cx="2393950" cy="20637"/>
          </a:xfrm>
          <a:prstGeom prst="straightConnector1">
            <a:avLst/>
          </a:prstGeom>
          <a:noFill/>
          <a:ln w="76200">
            <a:solidFill>
              <a:srgbClr val="00B050"/>
            </a:solidFill>
            <a:round/>
            <a:headEnd type="triangle" w="med" len="med"/>
            <a:tailEnd type="triangle" w="med" len="med"/>
          </a:ln>
        </p:spPr>
      </p:cxnSp>
      <p:cxnSp>
        <p:nvCxnSpPr>
          <p:cNvPr id="57357" name="AutoShape 15"/>
          <p:cNvCxnSpPr>
            <a:cxnSpLocks noChangeShapeType="1"/>
            <a:stCxn id="57353" idx="3"/>
            <a:endCxn id="57349" idx="1"/>
          </p:cNvCxnSpPr>
          <p:nvPr/>
        </p:nvCxnSpPr>
        <p:spPr bwMode="auto">
          <a:xfrm flipV="1">
            <a:off x="2703513" y="2344738"/>
            <a:ext cx="3540125" cy="2089150"/>
          </a:xfrm>
          <a:prstGeom prst="straightConnector1">
            <a:avLst/>
          </a:prstGeom>
          <a:noFill/>
          <a:ln w="76200">
            <a:solidFill>
              <a:srgbClr val="00B050"/>
            </a:solidFill>
            <a:round/>
            <a:headEnd type="triangle" w="med" len="med"/>
            <a:tailEnd type="triangle" w="med" len="med"/>
          </a:ln>
        </p:spPr>
      </p:cxnSp>
      <p:cxnSp>
        <p:nvCxnSpPr>
          <p:cNvPr id="57358" name="AutoShape 16"/>
          <p:cNvCxnSpPr>
            <a:cxnSpLocks noChangeShapeType="1"/>
            <a:stCxn id="57348" idx="3"/>
            <a:endCxn id="57351" idx="1"/>
          </p:cNvCxnSpPr>
          <p:nvPr/>
        </p:nvCxnSpPr>
        <p:spPr bwMode="auto">
          <a:xfrm>
            <a:off x="2682875" y="2362200"/>
            <a:ext cx="3540125" cy="2071688"/>
          </a:xfrm>
          <a:prstGeom prst="straightConnector1">
            <a:avLst/>
          </a:prstGeom>
          <a:noFill/>
          <a:ln w="76200">
            <a:solidFill>
              <a:srgbClr val="00B050"/>
            </a:solidFill>
            <a:round/>
            <a:headEnd type="triangle" w="med" len="med"/>
            <a:tailEnd type="triangle" w="med" len="med"/>
          </a:ln>
        </p:spPr>
      </p:cxnSp>
      <p:sp>
        <p:nvSpPr>
          <p:cNvPr id="57359" name="AutoShape 18"/>
          <p:cNvSpPr>
            <a:spLocks noChangeArrowheads="1"/>
          </p:cNvSpPr>
          <p:nvPr/>
        </p:nvSpPr>
        <p:spPr bwMode="auto">
          <a:xfrm>
            <a:off x="4356100" y="5229225"/>
            <a:ext cx="338138" cy="547688"/>
          </a:xfrm>
          <a:prstGeom prst="downArrow">
            <a:avLst>
              <a:gd name="adj1" fmla="val 37833"/>
              <a:gd name="adj2" fmla="val 62359"/>
            </a:avLst>
          </a:prstGeom>
          <a:gradFill rotWithShape="1">
            <a:gsLst>
              <a:gs pos="0">
                <a:srgbClr val="FFFFFF"/>
              </a:gs>
              <a:gs pos="100000">
                <a:srgbClr val="767676"/>
              </a:gs>
            </a:gsLst>
            <a:lin ang="5400000" scaled="1"/>
          </a:gradFill>
          <a:ln w="22225" algn="ctr">
            <a:solidFill>
              <a:srgbClr val="00B050"/>
            </a:solidFill>
            <a:miter lim="800000"/>
            <a:headEnd/>
            <a:tailEnd/>
          </a:ln>
        </p:spPr>
        <p:txBody>
          <a:bodyPr wrap="none" anchor="ctr"/>
          <a:lstStyle/>
          <a:p>
            <a:endParaRPr lang="en-US">
              <a:latin typeface="Frutiger 55 Roman"/>
            </a:endParaRPr>
          </a:p>
        </p:txBody>
      </p:sp>
      <p:sp>
        <p:nvSpPr>
          <p:cNvPr id="57360" name="AutoShape 19"/>
          <p:cNvSpPr>
            <a:spLocks noChangeArrowheads="1"/>
          </p:cNvSpPr>
          <p:nvPr/>
        </p:nvSpPr>
        <p:spPr bwMode="auto">
          <a:xfrm rot="-2799412">
            <a:off x="2989072" y="4916760"/>
            <a:ext cx="333375" cy="1042987"/>
          </a:xfrm>
          <a:prstGeom prst="downArrow">
            <a:avLst>
              <a:gd name="adj1" fmla="val 36935"/>
              <a:gd name="adj2" fmla="val 62528"/>
            </a:avLst>
          </a:prstGeom>
          <a:gradFill rotWithShape="1">
            <a:gsLst>
              <a:gs pos="0">
                <a:srgbClr val="FFFFFF"/>
              </a:gs>
              <a:gs pos="100000">
                <a:srgbClr val="767676"/>
              </a:gs>
            </a:gsLst>
            <a:lin ang="5400000" scaled="1"/>
          </a:gradFill>
          <a:ln w="22225" algn="ctr">
            <a:solidFill>
              <a:srgbClr val="00B050"/>
            </a:solidFill>
            <a:miter lim="800000"/>
            <a:headEnd/>
            <a:tailEnd/>
          </a:ln>
        </p:spPr>
        <p:txBody>
          <a:bodyPr wrap="none" anchor="ctr"/>
          <a:lstStyle/>
          <a:p>
            <a:endParaRPr lang="en-US">
              <a:latin typeface="Frutiger 55 Roman"/>
            </a:endParaRPr>
          </a:p>
        </p:txBody>
      </p:sp>
      <p:sp>
        <p:nvSpPr>
          <p:cNvPr id="57361" name="AutoShape 20"/>
          <p:cNvSpPr>
            <a:spLocks noChangeArrowheads="1"/>
          </p:cNvSpPr>
          <p:nvPr/>
        </p:nvSpPr>
        <p:spPr bwMode="auto">
          <a:xfrm rot="2799412" flipH="1">
            <a:off x="5825060" y="4929128"/>
            <a:ext cx="333375" cy="1041400"/>
          </a:xfrm>
          <a:prstGeom prst="downArrow">
            <a:avLst>
              <a:gd name="adj1" fmla="val 36935"/>
              <a:gd name="adj2" fmla="val 62433"/>
            </a:avLst>
          </a:prstGeom>
          <a:gradFill rotWithShape="1">
            <a:gsLst>
              <a:gs pos="0">
                <a:srgbClr val="FFFFFF"/>
              </a:gs>
              <a:gs pos="100000">
                <a:srgbClr val="767676"/>
              </a:gs>
            </a:gsLst>
            <a:lin ang="5400000" scaled="1"/>
          </a:gradFill>
          <a:ln w="22225" algn="ctr">
            <a:solidFill>
              <a:srgbClr val="00B050"/>
            </a:solidFill>
            <a:miter lim="800000"/>
            <a:headEnd/>
            <a:tailEnd/>
          </a:ln>
        </p:spPr>
        <p:txBody>
          <a:bodyPr wrap="none" anchor="ctr"/>
          <a:lstStyle/>
          <a:p>
            <a:endParaRPr lang="en-US">
              <a:latin typeface="Frutiger 55 Roman"/>
            </a:endParaRPr>
          </a:p>
        </p:txBody>
      </p:sp>
      <p:sp>
        <p:nvSpPr>
          <p:cNvPr id="57362" name="Title 29"/>
          <p:cNvSpPr>
            <a:spLocks noGrp="1"/>
          </p:cNvSpPr>
          <p:nvPr>
            <p:ph type="title"/>
          </p:nvPr>
        </p:nvSpPr>
        <p:spPr/>
        <p:txBody>
          <a:bodyPr/>
          <a:lstStyle/>
          <a:p>
            <a:r>
              <a:rPr lang="it-IT" sz="2400" dirty="0" smtClean="0"/>
              <a:t>Complicazioni cardiovascolari e bassi livelli di testosterone</a:t>
            </a:r>
            <a:endParaRPr lang="it-IT" sz="2400" dirty="0"/>
          </a:p>
        </p:txBody>
      </p:sp>
      <p:sp>
        <p:nvSpPr>
          <p:cNvPr id="21" name="Oval 20"/>
          <p:cNvSpPr/>
          <p:nvPr/>
        </p:nvSpPr>
        <p:spPr>
          <a:xfrm>
            <a:off x="3071802" y="2786058"/>
            <a:ext cx="2714644" cy="1143008"/>
          </a:xfrm>
          <a:prstGeom prst="ellipse">
            <a:avLst/>
          </a:prstGeom>
          <a:solidFill>
            <a:srgbClr val="0094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de-DE" sz="1600" b="1" dirty="0" err="1" smtClean="0">
                <a:solidFill>
                  <a:schemeClr val="bg1"/>
                </a:solidFill>
                <a:latin typeface="Frutiger 55 Roman"/>
              </a:rPr>
              <a:t>Ipogonadismo</a:t>
            </a:r>
            <a:r>
              <a:rPr lang="de-DE" sz="1600" b="1" dirty="0" smtClean="0">
                <a:solidFill>
                  <a:schemeClr val="bg1"/>
                </a:solidFill>
                <a:latin typeface="Frutiger 55 Roman"/>
              </a:rPr>
              <a:t> </a:t>
            </a:r>
            <a:r>
              <a:rPr lang="id-ID" sz="1600" b="1" dirty="0" smtClean="0">
                <a:solidFill>
                  <a:schemeClr val="bg1"/>
                </a:solidFill>
                <a:latin typeface="Frutiger 55 Roman"/>
              </a:rPr>
              <a:t>maschile</a:t>
            </a:r>
            <a:endParaRPr lang="id-ID" sz="1600" b="1" dirty="0">
              <a:solidFill>
                <a:schemeClr val="bg1"/>
              </a:solidFill>
              <a:latin typeface="Frutiger 55 Roman"/>
            </a:endParaRPr>
          </a:p>
        </p:txBody>
      </p:sp>
      <p:sp>
        <p:nvSpPr>
          <p:cNvPr id="57366" name="Rectangle 3"/>
          <p:cNvSpPr>
            <a:spLocks noChangeArrowheads="1"/>
          </p:cNvSpPr>
          <p:nvPr/>
        </p:nvSpPr>
        <p:spPr bwMode="auto">
          <a:xfrm>
            <a:off x="100013" y="6375400"/>
            <a:ext cx="3783408" cy="261610"/>
          </a:xfrm>
          <a:prstGeom prst="rect">
            <a:avLst/>
          </a:prstGeom>
          <a:noFill/>
          <a:ln w="9525" algn="ctr">
            <a:noFill/>
            <a:miter lim="800000"/>
            <a:headEnd/>
            <a:tailEnd/>
          </a:ln>
        </p:spPr>
        <p:txBody>
          <a:bodyPr wrap="none">
            <a:spAutoFit/>
          </a:bodyPr>
          <a:lstStyle/>
          <a:p>
            <a:r>
              <a:rPr lang="de-DE" sz="1100" dirty="0">
                <a:latin typeface="Frutiger 55 Roman"/>
              </a:rPr>
              <a:t>Maggio M &amp; Basaria S. </a:t>
            </a:r>
            <a:r>
              <a:rPr lang="de-DE" sz="1100" i="1" dirty="0">
                <a:latin typeface="Frutiger 55 Roman"/>
              </a:rPr>
              <a:t>Int J Impot </a:t>
            </a:r>
            <a:r>
              <a:rPr lang="de-DE" sz="1100" i="1" dirty="0" smtClean="0">
                <a:latin typeface="Frutiger 55 Roman"/>
              </a:rPr>
              <a:t>Res </a:t>
            </a:r>
            <a:r>
              <a:rPr lang="de-DE" sz="1100" dirty="0" smtClean="0">
                <a:latin typeface="Frutiger 55 Roman"/>
              </a:rPr>
              <a:t>2009;21:261–264</a:t>
            </a:r>
            <a:r>
              <a:rPr lang="de-DE" sz="1100" dirty="0">
                <a:latin typeface="Frutiger 55 Roman"/>
              </a:rPr>
              <a:t>.</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586132" y="890889"/>
            <a:ext cx="7361236" cy="895350"/>
          </a:xfrm>
        </p:spPr>
        <p:txBody>
          <a:bodyPr/>
          <a:lstStyle/>
          <a:p>
            <a:r>
              <a:rPr lang="it-IT" sz="2400" dirty="0" smtClean="0"/>
              <a:t>Fattori di rischio cardiovascolare </a:t>
            </a:r>
            <a:br>
              <a:rPr lang="it-IT" sz="2400" dirty="0" smtClean="0"/>
            </a:br>
            <a:r>
              <a:rPr lang="it-IT" sz="2400" dirty="0" smtClean="0"/>
              <a:t>potenzialmente modificabili dal testosterone</a:t>
            </a:r>
            <a:endParaRPr lang="it-IT" sz="2400" dirty="0"/>
          </a:p>
        </p:txBody>
      </p:sp>
      <p:sp>
        <p:nvSpPr>
          <p:cNvPr id="68611" name="Rectangle 3"/>
          <p:cNvSpPr>
            <a:spLocks noGrp="1" noChangeArrowheads="1"/>
          </p:cNvSpPr>
          <p:nvPr>
            <p:ph idx="1"/>
          </p:nvPr>
        </p:nvSpPr>
        <p:spPr/>
        <p:txBody>
          <a:bodyPr/>
          <a:lstStyle/>
          <a:p>
            <a:pPr lvl="0"/>
            <a:r>
              <a:rPr lang="it-IT" dirty="0"/>
              <a:t>Obesità viscerale</a:t>
            </a:r>
          </a:p>
          <a:p>
            <a:pPr lvl="0"/>
            <a:r>
              <a:rPr lang="it-IT" dirty="0"/>
              <a:t>Resistenza all’insulina/diabete</a:t>
            </a:r>
          </a:p>
          <a:p>
            <a:pPr lvl="0"/>
            <a:r>
              <a:rPr lang="it-IT" dirty="0" err="1"/>
              <a:t>Ipercolesterolemia</a:t>
            </a:r>
            <a:endParaRPr lang="it-IT" dirty="0"/>
          </a:p>
          <a:p>
            <a:pPr lvl="0"/>
            <a:r>
              <a:rPr lang="it-IT" dirty="0"/>
              <a:t>Ipertensione</a:t>
            </a:r>
          </a:p>
          <a:p>
            <a:pPr lvl="0"/>
            <a:r>
              <a:rPr lang="it-IT" dirty="0"/>
              <a:t>Coagulazione</a:t>
            </a:r>
          </a:p>
          <a:p>
            <a:pPr lvl="0"/>
            <a:r>
              <a:rPr lang="it-IT" dirty="0"/>
              <a:t>Infiammazione</a:t>
            </a:r>
          </a:p>
          <a:p>
            <a:endParaRPr lang="en-GB" dirty="0"/>
          </a:p>
        </p:txBody>
      </p:sp>
      <p:pic>
        <p:nvPicPr>
          <p:cNvPr id="58372" name="Picture 2" descr="Art for Title slide"/>
          <p:cNvPicPr>
            <a:picLocks noChangeAspect="1" noChangeArrowheads="1"/>
          </p:cNvPicPr>
          <p:nvPr/>
        </p:nvPicPr>
        <p:blipFill>
          <a:blip r:embed="rId3"/>
          <a:srcRect/>
          <a:stretch>
            <a:fillRect/>
          </a:stretch>
        </p:blipFill>
        <p:spPr bwMode="auto">
          <a:xfrm>
            <a:off x="5795963" y="2492375"/>
            <a:ext cx="2425700" cy="2692400"/>
          </a:xfrm>
          <a:prstGeom prst="rect">
            <a:avLst/>
          </a:prstGeom>
          <a:noFill/>
          <a:ln w="19050">
            <a:solidFill>
              <a:srgbClr val="008080"/>
            </a:solid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itle 18"/>
          <p:cNvSpPr>
            <a:spLocks noGrp="1"/>
          </p:cNvSpPr>
          <p:nvPr>
            <p:ph type="title"/>
          </p:nvPr>
        </p:nvSpPr>
        <p:spPr>
          <a:xfrm>
            <a:off x="498129" y="1039176"/>
            <a:ext cx="8545512" cy="892174"/>
          </a:xfrm>
        </p:spPr>
        <p:txBody>
          <a:bodyPr/>
          <a:lstStyle/>
          <a:p>
            <a:r>
              <a:rPr lang="it-IT" sz="2400" dirty="0" smtClean="0"/>
              <a:t>Bassi livelli di testosterone aumentano il rischio di aterosclerosi in 504 uomini anziani: The Rotterdam </a:t>
            </a:r>
            <a:r>
              <a:rPr lang="it-IT" sz="2400" dirty="0" err="1" smtClean="0"/>
              <a:t>Study</a:t>
            </a:r>
            <a:endParaRPr lang="it-IT" sz="2400" dirty="0"/>
          </a:p>
        </p:txBody>
      </p:sp>
      <p:grpSp>
        <p:nvGrpSpPr>
          <p:cNvPr id="2" name="Group 4"/>
          <p:cNvGrpSpPr>
            <a:grpSpLocks/>
          </p:cNvGrpSpPr>
          <p:nvPr/>
        </p:nvGrpSpPr>
        <p:grpSpPr bwMode="auto">
          <a:xfrm>
            <a:off x="434975" y="1845325"/>
            <a:ext cx="8708460" cy="4549776"/>
            <a:chOff x="218" y="800"/>
            <a:chExt cx="6172" cy="2866"/>
          </a:xfrm>
        </p:grpSpPr>
        <p:graphicFrame>
          <p:nvGraphicFramePr>
            <p:cNvPr id="2050" name="Object 5"/>
            <p:cNvGraphicFramePr>
              <a:graphicFrameLocks noChangeAspect="1"/>
            </p:cNvGraphicFramePr>
            <p:nvPr/>
          </p:nvGraphicFramePr>
          <p:xfrm>
            <a:off x="218" y="800"/>
            <a:ext cx="2912" cy="2302"/>
          </p:xfrm>
          <a:graphic>
            <a:graphicData uri="http://schemas.openxmlformats.org/presentationml/2006/ole">
              <p:oleObj spid="_x0000_s11290" name="Worksheet" r:id="rId4" imgW="4314955" imgH="3838583" progId="Excel.Sheet.8">
                <p:embed/>
              </p:oleObj>
            </a:graphicData>
          </a:graphic>
        </p:graphicFrame>
        <p:graphicFrame>
          <p:nvGraphicFramePr>
            <p:cNvPr id="2051" name="Object 6"/>
            <p:cNvGraphicFramePr>
              <a:graphicFrameLocks noChangeAspect="1"/>
            </p:cNvGraphicFramePr>
            <p:nvPr/>
          </p:nvGraphicFramePr>
          <p:xfrm>
            <a:off x="3242" y="807"/>
            <a:ext cx="2908" cy="2302"/>
          </p:xfrm>
          <a:graphic>
            <a:graphicData uri="http://schemas.openxmlformats.org/presentationml/2006/ole">
              <p:oleObj spid="_x0000_s11291" name="Worksheet" r:id="rId5" imgW="4314757" imgH="3838485" progId="Excel.Sheet.8">
                <p:embed/>
              </p:oleObj>
            </a:graphicData>
          </a:graphic>
        </p:graphicFrame>
        <p:sp>
          <p:nvSpPr>
            <p:cNvPr id="2055" name="Text Box 7"/>
            <p:cNvSpPr txBox="1">
              <a:spLocks noChangeArrowheads="1"/>
            </p:cNvSpPr>
            <p:nvPr/>
          </p:nvSpPr>
          <p:spPr bwMode="auto">
            <a:xfrm>
              <a:off x="811" y="1305"/>
              <a:ext cx="592" cy="194"/>
            </a:xfrm>
            <a:prstGeom prst="rect">
              <a:avLst/>
            </a:prstGeom>
            <a:noFill/>
            <a:ln w="9525">
              <a:noFill/>
              <a:miter lim="800000"/>
              <a:headEnd/>
              <a:tailEnd/>
            </a:ln>
          </p:spPr>
          <p:txBody>
            <a:bodyPr wrap="none">
              <a:spAutoFit/>
            </a:bodyPr>
            <a:lstStyle/>
            <a:p>
              <a:pPr algn="ctr">
                <a:spcBef>
                  <a:spcPct val="20000"/>
                </a:spcBef>
              </a:pPr>
              <a:r>
                <a:rPr lang="de-DE" sz="1400"/>
                <a:t>p = 0.03</a:t>
              </a:r>
            </a:p>
          </p:txBody>
        </p:sp>
        <p:sp>
          <p:nvSpPr>
            <p:cNvPr id="2056" name="Text Box 8"/>
            <p:cNvSpPr txBox="1">
              <a:spLocks noChangeArrowheads="1"/>
            </p:cNvSpPr>
            <p:nvPr/>
          </p:nvSpPr>
          <p:spPr bwMode="auto">
            <a:xfrm>
              <a:off x="2160" y="1305"/>
              <a:ext cx="592" cy="194"/>
            </a:xfrm>
            <a:prstGeom prst="rect">
              <a:avLst/>
            </a:prstGeom>
            <a:noFill/>
            <a:ln w="9525">
              <a:noFill/>
              <a:miter lim="800000"/>
              <a:headEnd/>
              <a:tailEnd/>
            </a:ln>
          </p:spPr>
          <p:txBody>
            <a:bodyPr wrap="none">
              <a:spAutoFit/>
            </a:bodyPr>
            <a:lstStyle/>
            <a:p>
              <a:pPr algn="ctr">
                <a:spcBef>
                  <a:spcPct val="20000"/>
                </a:spcBef>
              </a:pPr>
              <a:r>
                <a:rPr lang="de-DE" sz="1400"/>
                <a:t>p = 0.04</a:t>
              </a:r>
            </a:p>
          </p:txBody>
        </p:sp>
        <p:sp>
          <p:nvSpPr>
            <p:cNvPr id="2057" name="Text Box 9"/>
            <p:cNvSpPr txBox="1">
              <a:spLocks noChangeArrowheads="1"/>
            </p:cNvSpPr>
            <p:nvPr/>
          </p:nvSpPr>
          <p:spPr bwMode="auto">
            <a:xfrm>
              <a:off x="3821" y="1305"/>
              <a:ext cx="663" cy="194"/>
            </a:xfrm>
            <a:prstGeom prst="rect">
              <a:avLst/>
            </a:prstGeom>
            <a:noFill/>
            <a:ln w="9525">
              <a:noFill/>
              <a:miter lim="800000"/>
              <a:headEnd/>
              <a:tailEnd/>
            </a:ln>
          </p:spPr>
          <p:txBody>
            <a:bodyPr wrap="none">
              <a:spAutoFit/>
            </a:bodyPr>
            <a:lstStyle/>
            <a:p>
              <a:pPr algn="ctr">
                <a:spcBef>
                  <a:spcPct val="20000"/>
                </a:spcBef>
              </a:pPr>
              <a:r>
                <a:rPr lang="de-DE" sz="1400"/>
                <a:t>p = 0.006</a:t>
              </a:r>
            </a:p>
          </p:txBody>
        </p:sp>
        <p:sp>
          <p:nvSpPr>
            <p:cNvPr id="2058" name="Text Box 10"/>
            <p:cNvSpPr txBox="1">
              <a:spLocks noChangeArrowheads="1"/>
            </p:cNvSpPr>
            <p:nvPr/>
          </p:nvSpPr>
          <p:spPr bwMode="auto">
            <a:xfrm>
              <a:off x="5132" y="1305"/>
              <a:ext cx="663" cy="194"/>
            </a:xfrm>
            <a:prstGeom prst="rect">
              <a:avLst/>
            </a:prstGeom>
            <a:noFill/>
            <a:ln w="9525">
              <a:noFill/>
              <a:miter lim="800000"/>
              <a:headEnd/>
              <a:tailEnd/>
            </a:ln>
          </p:spPr>
          <p:txBody>
            <a:bodyPr wrap="none">
              <a:spAutoFit/>
            </a:bodyPr>
            <a:lstStyle/>
            <a:p>
              <a:pPr algn="ctr">
                <a:spcBef>
                  <a:spcPct val="20000"/>
                </a:spcBef>
              </a:pPr>
              <a:r>
                <a:rPr lang="de-DE" sz="1400" dirty="0"/>
                <a:t>p = 0.004</a:t>
              </a:r>
            </a:p>
          </p:txBody>
        </p:sp>
        <p:sp>
          <p:nvSpPr>
            <p:cNvPr id="2059" name="Text Box 11"/>
            <p:cNvSpPr txBox="1">
              <a:spLocks noChangeArrowheads="1"/>
            </p:cNvSpPr>
            <p:nvPr/>
          </p:nvSpPr>
          <p:spPr bwMode="auto">
            <a:xfrm>
              <a:off x="1766" y="3100"/>
              <a:ext cx="1306" cy="174"/>
            </a:xfrm>
            <a:prstGeom prst="rect">
              <a:avLst/>
            </a:prstGeom>
            <a:noFill/>
            <a:ln w="9525">
              <a:noFill/>
              <a:miter lim="800000"/>
              <a:headEnd/>
              <a:tailEnd/>
            </a:ln>
          </p:spPr>
          <p:txBody>
            <a:bodyPr>
              <a:spAutoFit/>
            </a:bodyPr>
            <a:lstStyle/>
            <a:p>
              <a:pPr algn="ctr">
                <a:spcBef>
                  <a:spcPct val="50000"/>
                </a:spcBef>
              </a:pPr>
              <a:r>
                <a:rPr lang="de-DE" sz="1200" b="1"/>
                <a:t>RR2</a:t>
              </a:r>
            </a:p>
          </p:txBody>
        </p:sp>
        <p:sp>
          <p:nvSpPr>
            <p:cNvPr id="2060" name="Text Box 12"/>
            <p:cNvSpPr txBox="1">
              <a:spLocks noChangeArrowheads="1"/>
            </p:cNvSpPr>
            <p:nvPr/>
          </p:nvSpPr>
          <p:spPr bwMode="auto">
            <a:xfrm>
              <a:off x="459" y="3100"/>
              <a:ext cx="1306" cy="174"/>
            </a:xfrm>
            <a:prstGeom prst="rect">
              <a:avLst/>
            </a:prstGeom>
            <a:noFill/>
            <a:ln w="9525">
              <a:noFill/>
              <a:miter lim="800000"/>
              <a:headEnd/>
              <a:tailEnd/>
            </a:ln>
          </p:spPr>
          <p:txBody>
            <a:bodyPr>
              <a:spAutoFit/>
            </a:bodyPr>
            <a:lstStyle/>
            <a:p>
              <a:pPr algn="ctr">
                <a:spcBef>
                  <a:spcPct val="50000"/>
                </a:spcBef>
              </a:pPr>
              <a:r>
                <a:rPr lang="de-DE" sz="1200" b="1"/>
                <a:t>RR1</a:t>
              </a:r>
            </a:p>
          </p:txBody>
        </p:sp>
        <p:sp>
          <p:nvSpPr>
            <p:cNvPr id="2061" name="Text Box 13"/>
            <p:cNvSpPr txBox="1">
              <a:spLocks noChangeArrowheads="1"/>
            </p:cNvSpPr>
            <p:nvPr/>
          </p:nvSpPr>
          <p:spPr bwMode="auto">
            <a:xfrm>
              <a:off x="4792" y="3100"/>
              <a:ext cx="1306" cy="174"/>
            </a:xfrm>
            <a:prstGeom prst="rect">
              <a:avLst/>
            </a:prstGeom>
            <a:noFill/>
            <a:ln w="9525">
              <a:noFill/>
              <a:miter lim="800000"/>
              <a:headEnd/>
              <a:tailEnd/>
            </a:ln>
          </p:spPr>
          <p:txBody>
            <a:bodyPr>
              <a:spAutoFit/>
            </a:bodyPr>
            <a:lstStyle/>
            <a:p>
              <a:pPr algn="ctr">
                <a:spcBef>
                  <a:spcPct val="50000"/>
                </a:spcBef>
              </a:pPr>
              <a:r>
                <a:rPr lang="de-DE" sz="1200" b="1"/>
                <a:t>RR2</a:t>
              </a:r>
            </a:p>
          </p:txBody>
        </p:sp>
        <p:sp>
          <p:nvSpPr>
            <p:cNvPr id="2062" name="Text Box 14"/>
            <p:cNvSpPr txBox="1">
              <a:spLocks noChangeArrowheads="1"/>
            </p:cNvSpPr>
            <p:nvPr/>
          </p:nvSpPr>
          <p:spPr bwMode="auto">
            <a:xfrm>
              <a:off x="3485" y="3100"/>
              <a:ext cx="1306" cy="174"/>
            </a:xfrm>
            <a:prstGeom prst="rect">
              <a:avLst/>
            </a:prstGeom>
            <a:noFill/>
            <a:ln w="9525">
              <a:noFill/>
              <a:miter lim="800000"/>
              <a:headEnd/>
              <a:tailEnd/>
            </a:ln>
          </p:spPr>
          <p:txBody>
            <a:bodyPr>
              <a:spAutoFit/>
            </a:bodyPr>
            <a:lstStyle/>
            <a:p>
              <a:pPr algn="ctr">
                <a:spcBef>
                  <a:spcPct val="50000"/>
                </a:spcBef>
              </a:pPr>
              <a:r>
                <a:rPr lang="de-DE" sz="1200" b="1"/>
                <a:t>RR1</a:t>
              </a:r>
            </a:p>
          </p:txBody>
        </p:sp>
        <p:sp>
          <p:nvSpPr>
            <p:cNvPr id="2063" name="Text Box 15"/>
            <p:cNvSpPr txBox="1">
              <a:spLocks noChangeArrowheads="1"/>
            </p:cNvSpPr>
            <p:nvPr/>
          </p:nvSpPr>
          <p:spPr bwMode="auto">
            <a:xfrm>
              <a:off x="1772" y="3317"/>
              <a:ext cx="4618" cy="349"/>
            </a:xfrm>
            <a:prstGeom prst="rect">
              <a:avLst/>
            </a:prstGeom>
            <a:noFill/>
            <a:ln w="9525">
              <a:noFill/>
              <a:miter lim="800000"/>
              <a:headEnd/>
              <a:tailEnd/>
            </a:ln>
          </p:spPr>
          <p:txBody>
            <a:bodyPr>
              <a:spAutoFit/>
            </a:bodyPr>
            <a:lstStyle/>
            <a:p>
              <a:r>
                <a:rPr lang="it-IT" sz="1000" dirty="0" smtClean="0"/>
                <a:t>RR1 = Rischio relativo per aterosclerosi aortica grave corretto per l’età</a:t>
              </a:r>
            </a:p>
            <a:p>
              <a:r>
                <a:rPr lang="it-IT" sz="1000" dirty="0" smtClean="0"/>
                <a:t>RR2= Rischio relativo per aterosclerosi aortica grave corretto per l’età, BMI, SBP), TC , HDL-C, DM (Diabete mellito) [sì/no], tabagismo [sì/no] e consumo di alcol (4 cat.)</a:t>
              </a:r>
              <a:endParaRPr lang="it-IT" sz="1000" dirty="0"/>
            </a:p>
          </p:txBody>
        </p:sp>
      </p:grpSp>
      <p:sp>
        <p:nvSpPr>
          <p:cNvPr id="2054" name="Rectangle 3"/>
          <p:cNvSpPr>
            <a:spLocks noChangeArrowheads="1"/>
          </p:cNvSpPr>
          <p:nvPr/>
        </p:nvSpPr>
        <p:spPr bwMode="auto">
          <a:xfrm>
            <a:off x="100013" y="6375400"/>
            <a:ext cx="4078361" cy="261610"/>
          </a:xfrm>
          <a:prstGeom prst="rect">
            <a:avLst/>
          </a:prstGeom>
          <a:noFill/>
          <a:ln w="9525" algn="ctr">
            <a:noFill/>
            <a:miter lim="800000"/>
            <a:headEnd/>
            <a:tailEnd/>
          </a:ln>
        </p:spPr>
        <p:txBody>
          <a:bodyPr wrap="none">
            <a:spAutoFit/>
          </a:bodyPr>
          <a:lstStyle/>
          <a:p>
            <a:pPr>
              <a:spcBef>
                <a:spcPct val="20000"/>
              </a:spcBef>
            </a:pPr>
            <a:r>
              <a:rPr lang="de-DE" sz="1100" dirty="0"/>
              <a:t>Hak AE </a:t>
            </a:r>
            <a:r>
              <a:rPr lang="de-DE" sz="1100" i="1" dirty="0"/>
              <a:t>et al. J Clin Endocrinol </a:t>
            </a:r>
            <a:r>
              <a:rPr lang="de-DE" sz="1100" i="1" dirty="0" smtClean="0"/>
              <a:t>Metab </a:t>
            </a:r>
            <a:r>
              <a:rPr lang="de-DE" sz="1100" dirty="0"/>
              <a:t>2002; 87(8</a:t>
            </a:r>
            <a:r>
              <a:rPr lang="de-DE" sz="1100" dirty="0" smtClean="0"/>
              <a:t>):3632–3639</a:t>
            </a:r>
            <a:r>
              <a:rPr lang="de-DE" sz="1100" dirty="0"/>
              <a:t>.</a:t>
            </a:r>
          </a:p>
        </p:txBody>
      </p:sp>
    </p:spTree>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2"/>
          <p:cNvSpPr>
            <a:spLocks noGrp="1"/>
          </p:cNvSpPr>
          <p:nvPr>
            <p:ph type="title"/>
          </p:nvPr>
        </p:nvSpPr>
        <p:spPr>
          <a:xfrm>
            <a:off x="598489" y="866178"/>
            <a:ext cx="7361236" cy="895350"/>
          </a:xfrm>
        </p:spPr>
        <p:txBody>
          <a:bodyPr/>
          <a:lstStyle/>
          <a:p>
            <a:r>
              <a:rPr lang="it-IT" dirty="0" smtClean="0"/>
              <a:t>Testosterone e coronaropatia </a:t>
            </a:r>
            <a:br>
              <a:rPr lang="it-IT" dirty="0" smtClean="0"/>
            </a:br>
            <a:r>
              <a:rPr lang="it-IT" sz="2000" dirty="0" smtClean="0"/>
              <a:t>(CAD, </a:t>
            </a:r>
            <a:r>
              <a:rPr lang="it-IT" sz="2000" i="1" dirty="0" err="1" smtClean="0"/>
              <a:t>Coronary</a:t>
            </a:r>
            <a:r>
              <a:rPr lang="it-IT" sz="2000" i="1" dirty="0" smtClean="0"/>
              <a:t> </a:t>
            </a:r>
            <a:r>
              <a:rPr lang="it-IT" sz="2000" i="1" dirty="0" err="1" smtClean="0"/>
              <a:t>Artery</a:t>
            </a:r>
            <a:r>
              <a:rPr lang="it-IT" sz="2000" i="1" dirty="0" smtClean="0"/>
              <a:t> </a:t>
            </a:r>
            <a:r>
              <a:rPr lang="it-IT" sz="2000" i="1" dirty="0" err="1" smtClean="0"/>
              <a:t>Disease</a:t>
            </a:r>
            <a:r>
              <a:rPr lang="it-IT" sz="2000" dirty="0" smtClean="0"/>
              <a:t>)</a:t>
            </a:r>
            <a:endParaRPr lang="it-IT" sz="2000" dirty="0"/>
          </a:p>
        </p:txBody>
      </p:sp>
      <p:sp>
        <p:nvSpPr>
          <p:cNvPr id="1427458" name="Rectangle 2"/>
          <p:cNvSpPr>
            <a:spLocks noGrp="1" noChangeArrowheads="1"/>
          </p:cNvSpPr>
          <p:nvPr>
            <p:ph idx="1"/>
          </p:nvPr>
        </p:nvSpPr>
        <p:spPr>
          <a:xfrm>
            <a:off x="400776" y="1991244"/>
            <a:ext cx="8105776" cy="4344988"/>
          </a:xfrm>
        </p:spPr>
        <p:txBody>
          <a:bodyPr/>
          <a:lstStyle/>
          <a:p>
            <a:pPr lvl="0" algn="just"/>
            <a:r>
              <a:rPr lang="it-IT" dirty="0"/>
              <a:t>Livelli di testosterone biodisponibile (BT) ridotti in maniera significativa in uomini affetti da coronaropatia</a:t>
            </a:r>
          </a:p>
          <a:p>
            <a:pPr lvl="0" algn="just">
              <a:buNone/>
            </a:pPr>
            <a:r>
              <a:rPr lang="it-IT" dirty="0" smtClean="0"/>
              <a:t>	</a:t>
            </a:r>
            <a:r>
              <a:rPr lang="it-IT" sz="2000" dirty="0" smtClean="0"/>
              <a:t>- Circa </a:t>
            </a:r>
            <a:r>
              <a:rPr lang="it-IT" sz="2000" dirty="0"/>
              <a:t>1 uomo su 4 (23.4%) con coronaropatia ha livelli di testosterone sierico entro il </a:t>
            </a:r>
            <a:r>
              <a:rPr lang="it-IT" sz="2000" dirty="0" err="1"/>
              <a:t>range</a:t>
            </a:r>
            <a:r>
              <a:rPr lang="it-IT" sz="2000" dirty="0"/>
              <a:t> clinico dell’ipogonadismo (questionario ADAM </a:t>
            </a:r>
            <a:r>
              <a:rPr lang="it-IT" sz="2000" dirty="0" smtClean="0"/>
              <a:t> positivo </a:t>
            </a:r>
            <a:r>
              <a:rPr lang="it-IT" sz="2000" dirty="0"/>
              <a:t>93.5</a:t>
            </a:r>
            <a:r>
              <a:rPr lang="it-IT" sz="2000" dirty="0" smtClean="0"/>
              <a:t>%)</a:t>
            </a:r>
          </a:p>
          <a:p>
            <a:pPr lvl="0" algn="just">
              <a:buNone/>
            </a:pPr>
            <a:endParaRPr lang="it-IT" sz="2000" dirty="0"/>
          </a:p>
          <a:p>
            <a:pPr lvl="0" algn="just"/>
            <a:r>
              <a:rPr lang="it-IT" dirty="0"/>
              <a:t>La terapia sostitutiva del testosterone </a:t>
            </a:r>
            <a:r>
              <a:rPr lang="it-IT" dirty="0" smtClean="0"/>
              <a:t>migliora </a:t>
            </a:r>
            <a:r>
              <a:rPr lang="it-IT" dirty="0"/>
              <a:t>i sintomi dell’angina e dell’ischemia cardiaca</a:t>
            </a:r>
          </a:p>
        </p:txBody>
      </p:sp>
      <p:sp>
        <p:nvSpPr>
          <p:cNvPr id="59396" name="Rectangle 3"/>
          <p:cNvSpPr>
            <a:spLocks noChangeArrowheads="1"/>
          </p:cNvSpPr>
          <p:nvPr/>
        </p:nvSpPr>
        <p:spPr bwMode="auto">
          <a:xfrm>
            <a:off x="97491" y="6375400"/>
            <a:ext cx="8606772" cy="430887"/>
          </a:xfrm>
          <a:prstGeom prst="rect">
            <a:avLst/>
          </a:prstGeom>
          <a:noFill/>
          <a:ln w="9525" algn="ctr">
            <a:noFill/>
            <a:miter lim="800000"/>
            <a:headEnd/>
            <a:tailEnd/>
          </a:ln>
        </p:spPr>
        <p:txBody>
          <a:bodyPr wrap="square">
            <a:spAutoFit/>
          </a:bodyPr>
          <a:lstStyle/>
          <a:p>
            <a:pPr>
              <a:spcBef>
                <a:spcPct val="20000"/>
              </a:spcBef>
            </a:pPr>
            <a:r>
              <a:rPr lang="de-DE" sz="1100" dirty="0">
                <a:latin typeface="Frutiger 55 Roman"/>
              </a:rPr>
              <a:t>English </a:t>
            </a:r>
            <a:r>
              <a:rPr lang="de-DE" sz="1100" i="1" dirty="0">
                <a:latin typeface="Frutiger 55 Roman"/>
              </a:rPr>
              <a:t>et al. Eur. Heart </a:t>
            </a:r>
            <a:r>
              <a:rPr lang="de-DE" sz="1100" i="1" dirty="0" smtClean="0">
                <a:latin typeface="Frutiger 55 Roman"/>
              </a:rPr>
              <a:t>J</a:t>
            </a:r>
            <a:r>
              <a:rPr lang="de-DE" sz="1100" dirty="0" smtClean="0">
                <a:latin typeface="Frutiger 55 Roman"/>
              </a:rPr>
              <a:t> </a:t>
            </a:r>
            <a:r>
              <a:rPr lang="de-DE" sz="1100" dirty="0">
                <a:latin typeface="Frutiger 55 Roman"/>
              </a:rPr>
              <a:t>2000; </a:t>
            </a:r>
            <a:r>
              <a:rPr lang="de-DE" sz="1100" dirty="0" smtClean="0">
                <a:latin typeface="Frutiger 55 Roman"/>
              </a:rPr>
              <a:t>21:890–894</a:t>
            </a:r>
            <a:r>
              <a:rPr lang="de-DE" sz="1100" dirty="0">
                <a:latin typeface="Frutiger 55 Roman"/>
              </a:rPr>
              <a:t>; English </a:t>
            </a:r>
            <a:r>
              <a:rPr lang="de-DE" sz="1100" i="1" dirty="0">
                <a:latin typeface="Frutiger 55 Roman"/>
              </a:rPr>
              <a:t>et al. </a:t>
            </a:r>
            <a:r>
              <a:rPr lang="de-DE" sz="1100" i="1" dirty="0" smtClean="0">
                <a:latin typeface="Frutiger 55 Roman"/>
              </a:rPr>
              <a:t>Circulation</a:t>
            </a:r>
            <a:r>
              <a:rPr lang="de-DE" sz="1100" dirty="0" smtClean="0">
                <a:latin typeface="Frutiger 55 Roman"/>
              </a:rPr>
              <a:t> 2000;102:1906–1911</a:t>
            </a:r>
            <a:r>
              <a:rPr lang="de-DE" sz="1100" dirty="0">
                <a:latin typeface="Frutiger 55 Roman"/>
              </a:rPr>
              <a:t>; </a:t>
            </a:r>
            <a:r>
              <a:rPr lang="de-DE" sz="1100" dirty="0" smtClean="0">
                <a:latin typeface="Frutiger 55 Roman"/>
              </a:rPr>
              <a:t/>
            </a:r>
            <a:br>
              <a:rPr lang="de-DE" sz="1100" dirty="0" smtClean="0">
                <a:latin typeface="Frutiger 55 Roman"/>
              </a:rPr>
            </a:br>
            <a:r>
              <a:rPr lang="de-DE" sz="1100" dirty="0" smtClean="0">
                <a:latin typeface="Frutiger 55 Roman"/>
              </a:rPr>
              <a:t>Pugh </a:t>
            </a:r>
            <a:r>
              <a:rPr lang="de-DE" sz="1100" i="1" dirty="0">
                <a:latin typeface="Frutiger 55 Roman"/>
              </a:rPr>
              <a:t>et al</a:t>
            </a:r>
            <a:r>
              <a:rPr lang="de-DE" sz="1100" dirty="0">
                <a:latin typeface="Frutiger 55 Roman"/>
              </a:rPr>
              <a:t>. Endocrine Society Abstract, 2003 P225.</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 name="Title 562"/>
          <p:cNvSpPr>
            <a:spLocks noGrp="1"/>
          </p:cNvSpPr>
          <p:nvPr>
            <p:ph type="title"/>
          </p:nvPr>
        </p:nvSpPr>
        <p:spPr>
          <a:xfrm>
            <a:off x="450204" y="940320"/>
            <a:ext cx="8777006" cy="892174"/>
          </a:xfrm>
        </p:spPr>
        <p:txBody>
          <a:bodyPr/>
          <a:lstStyle/>
          <a:p>
            <a:r>
              <a:rPr lang="it-IT" sz="2400" dirty="0" smtClean="0"/>
              <a:t>Associazione tra il testosterone e i fattori di rischio cardiovascolare negli uomini adulti sani: </a:t>
            </a:r>
            <a:r>
              <a:rPr lang="it-IT" sz="1800" dirty="0" smtClean="0"/>
              <a:t>The Telecom </a:t>
            </a:r>
            <a:r>
              <a:rPr lang="it-IT" sz="1800" dirty="0" err="1" smtClean="0"/>
              <a:t>Study</a:t>
            </a:r>
            <a:endParaRPr lang="it-IT" sz="1800" dirty="0"/>
          </a:p>
        </p:txBody>
      </p:sp>
      <p:sp>
        <p:nvSpPr>
          <p:cNvPr id="60418" name="Slide Number Placeholder 1"/>
          <p:cNvSpPr>
            <a:spLocks noGrp="1"/>
          </p:cNvSpPr>
          <p:nvPr>
            <p:ph type="sldNum" sz="quarter" idx="4294967295"/>
          </p:nvPr>
        </p:nvSpPr>
        <p:spPr bwMode="auto">
          <a:xfrm>
            <a:off x="7010400" y="6356350"/>
            <a:ext cx="2133600" cy="365125"/>
          </a:xfrm>
          <a:prstGeom prst="rect">
            <a:avLst/>
          </a:prstGeom>
          <a:noFill/>
          <a:ln>
            <a:miter lim="800000"/>
            <a:headEnd/>
            <a:tailEnd/>
          </a:ln>
        </p:spPr>
        <p:txBody>
          <a:bodyPr/>
          <a:lstStyle/>
          <a:p>
            <a:pPr defTabSz="801688"/>
            <a:fld id="{6D4BBA85-D206-4AEF-8966-46CB244E8D83}" type="slidenum">
              <a:rPr lang="fr-FR">
                <a:solidFill>
                  <a:schemeClr val="bg2"/>
                </a:solidFill>
                <a:latin typeface="Frutiger 55 Roman"/>
              </a:rPr>
              <a:pPr defTabSz="801688"/>
              <a:t>36</a:t>
            </a:fld>
            <a:endParaRPr lang="fr-FR">
              <a:solidFill>
                <a:schemeClr val="bg2"/>
              </a:solidFill>
              <a:latin typeface="Frutiger 55 Roman"/>
            </a:endParaRPr>
          </a:p>
        </p:txBody>
      </p:sp>
      <p:sp>
        <p:nvSpPr>
          <p:cNvPr id="60419" name="Rectangle 2"/>
          <p:cNvSpPr>
            <a:spLocks noChangeArrowheads="1"/>
          </p:cNvSpPr>
          <p:nvPr/>
        </p:nvSpPr>
        <p:spPr bwMode="auto">
          <a:xfrm>
            <a:off x="395288" y="962025"/>
            <a:ext cx="7921625" cy="1295400"/>
          </a:xfrm>
          <a:prstGeom prst="rect">
            <a:avLst/>
          </a:prstGeom>
          <a:noFill/>
          <a:ln w="9525">
            <a:noFill/>
            <a:miter lim="800000"/>
            <a:headEnd/>
            <a:tailEnd/>
          </a:ln>
        </p:spPr>
        <p:txBody>
          <a:bodyPr/>
          <a:lstStyle/>
          <a:p>
            <a:pPr eaLnBrk="0" hangingPunct="0">
              <a:lnSpc>
                <a:spcPct val="90000"/>
              </a:lnSpc>
            </a:pPr>
            <a:endParaRPr lang="de-DE" sz="2000" b="1" dirty="0">
              <a:latin typeface="Frutiger 55 Roman"/>
            </a:endParaRPr>
          </a:p>
        </p:txBody>
      </p:sp>
      <p:grpSp>
        <p:nvGrpSpPr>
          <p:cNvPr id="2" name="Group 564"/>
          <p:cNvGrpSpPr>
            <a:grpSpLocks/>
          </p:cNvGrpSpPr>
          <p:nvPr/>
        </p:nvGrpSpPr>
        <p:grpSpPr bwMode="auto">
          <a:xfrm>
            <a:off x="303214" y="1706563"/>
            <a:ext cx="8266113" cy="4249737"/>
            <a:chOff x="191" y="925"/>
            <a:chExt cx="5207" cy="2677"/>
          </a:xfrm>
        </p:grpSpPr>
        <p:grpSp>
          <p:nvGrpSpPr>
            <p:cNvPr id="3" name="Group 93"/>
            <p:cNvGrpSpPr>
              <a:grpSpLocks/>
            </p:cNvGrpSpPr>
            <p:nvPr/>
          </p:nvGrpSpPr>
          <p:grpSpPr bwMode="auto">
            <a:xfrm>
              <a:off x="1078" y="2672"/>
              <a:ext cx="443" cy="686"/>
              <a:chOff x="1078" y="2672"/>
              <a:chExt cx="443" cy="686"/>
            </a:xfrm>
          </p:grpSpPr>
          <p:sp>
            <p:nvSpPr>
              <p:cNvPr id="60897" name="Rectangle 12"/>
              <p:cNvSpPr>
                <a:spLocks noChangeArrowheads="1"/>
              </p:cNvSpPr>
              <p:nvPr/>
            </p:nvSpPr>
            <p:spPr bwMode="auto">
              <a:xfrm>
                <a:off x="1078" y="2672"/>
                <a:ext cx="5" cy="686"/>
              </a:xfrm>
              <a:prstGeom prst="rect">
                <a:avLst/>
              </a:prstGeom>
              <a:solidFill>
                <a:srgbClr val="B20000"/>
              </a:solidFill>
              <a:ln w="9525">
                <a:noFill/>
                <a:miter lim="800000"/>
                <a:headEnd/>
                <a:tailEnd/>
              </a:ln>
            </p:spPr>
            <p:txBody>
              <a:bodyPr/>
              <a:lstStyle/>
              <a:p>
                <a:endParaRPr lang="en-GB" sz="1400">
                  <a:latin typeface="Frutiger 55 Roman"/>
                </a:endParaRPr>
              </a:p>
            </p:txBody>
          </p:sp>
          <p:sp>
            <p:nvSpPr>
              <p:cNvPr id="60898" name="Rectangle 13"/>
              <p:cNvSpPr>
                <a:spLocks noChangeArrowheads="1"/>
              </p:cNvSpPr>
              <p:nvPr/>
            </p:nvSpPr>
            <p:spPr bwMode="auto">
              <a:xfrm>
                <a:off x="1083" y="2672"/>
                <a:ext cx="5" cy="686"/>
              </a:xfrm>
              <a:prstGeom prst="rect">
                <a:avLst/>
              </a:prstGeom>
              <a:solidFill>
                <a:srgbClr val="B20000"/>
              </a:solidFill>
              <a:ln w="9525">
                <a:noFill/>
                <a:miter lim="800000"/>
                <a:headEnd/>
                <a:tailEnd/>
              </a:ln>
            </p:spPr>
            <p:txBody>
              <a:bodyPr/>
              <a:lstStyle/>
              <a:p>
                <a:endParaRPr lang="en-GB" sz="1400">
                  <a:latin typeface="Frutiger 55 Roman"/>
                </a:endParaRPr>
              </a:p>
            </p:txBody>
          </p:sp>
          <p:sp>
            <p:nvSpPr>
              <p:cNvPr id="60899" name="Rectangle 14"/>
              <p:cNvSpPr>
                <a:spLocks noChangeArrowheads="1"/>
              </p:cNvSpPr>
              <p:nvPr/>
            </p:nvSpPr>
            <p:spPr bwMode="auto">
              <a:xfrm>
                <a:off x="1088" y="2672"/>
                <a:ext cx="6" cy="686"/>
              </a:xfrm>
              <a:prstGeom prst="rect">
                <a:avLst/>
              </a:prstGeom>
              <a:solidFill>
                <a:srgbClr val="B30000"/>
              </a:solidFill>
              <a:ln w="9525">
                <a:noFill/>
                <a:miter lim="800000"/>
                <a:headEnd/>
                <a:tailEnd/>
              </a:ln>
            </p:spPr>
            <p:txBody>
              <a:bodyPr/>
              <a:lstStyle/>
              <a:p>
                <a:endParaRPr lang="en-GB" sz="1400">
                  <a:latin typeface="Frutiger 55 Roman"/>
                </a:endParaRPr>
              </a:p>
            </p:txBody>
          </p:sp>
          <p:sp>
            <p:nvSpPr>
              <p:cNvPr id="60900" name="Rectangle 15"/>
              <p:cNvSpPr>
                <a:spLocks noChangeArrowheads="1"/>
              </p:cNvSpPr>
              <p:nvPr/>
            </p:nvSpPr>
            <p:spPr bwMode="auto">
              <a:xfrm>
                <a:off x="1094" y="2672"/>
                <a:ext cx="5" cy="686"/>
              </a:xfrm>
              <a:prstGeom prst="rect">
                <a:avLst/>
              </a:prstGeom>
              <a:solidFill>
                <a:srgbClr val="B40000"/>
              </a:solidFill>
              <a:ln w="9525">
                <a:noFill/>
                <a:miter lim="800000"/>
                <a:headEnd/>
                <a:tailEnd/>
              </a:ln>
            </p:spPr>
            <p:txBody>
              <a:bodyPr/>
              <a:lstStyle/>
              <a:p>
                <a:endParaRPr lang="en-GB" sz="1400">
                  <a:latin typeface="Frutiger 55 Roman"/>
                </a:endParaRPr>
              </a:p>
            </p:txBody>
          </p:sp>
          <p:sp>
            <p:nvSpPr>
              <p:cNvPr id="60901" name="Rectangle 16"/>
              <p:cNvSpPr>
                <a:spLocks noChangeArrowheads="1"/>
              </p:cNvSpPr>
              <p:nvPr/>
            </p:nvSpPr>
            <p:spPr bwMode="auto">
              <a:xfrm>
                <a:off x="1099" y="2672"/>
                <a:ext cx="6" cy="686"/>
              </a:xfrm>
              <a:prstGeom prst="rect">
                <a:avLst/>
              </a:prstGeom>
              <a:solidFill>
                <a:srgbClr val="B50000"/>
              </a:solidFill>
              <a:ln w="9525">
                <a:noFill/>
                <a:miter lim="800000"/>
                <a:headEnd/>
                <a:tailEnd/>
              </a:ln>
            </p:spPr>
            <p:txBody>
              <a:bodyPr/>
              <a:lstStyle/>
              <a:p>
                <a:endParaRPr lang="en-GB" sz="1400">
                  <a:latin typeface="Frutiger 55 Roman"/>
                </a:endParaRPr>
              </a:p>
            </p:txBody>
          </p:sp>
          <p:sp>
            <p:nvSpPr>
              <p:cNvPr id="60902" name="Rectangle 17"/>
              <p:cNvSpPr>
                <a:spLocks noChangeArrowheads="1"/>
              </p:cNvSpPr>
              <p:nvPr/>
            </p:nvSpPr>
            <p:spPr bwMode="auto">
              <a:xfrm>
                <a:off x="1105" y="2672"/>
                <a:ext cx="5" cy="686"/>
              </a:xfrm>
              <a:prstGeom prst="rect">
                <a:avLst/>
              </a:prstGeom>
              <a:solidFill>
                <a:srgbClr val="B60000"/>
              </a:solidFill>
              <a:ln w="9525">
                <a:noFill/>
                <a:miter lim="800000"/>
                <a:headEnd/>
                <a:tailEnd/>
              </a:ln>
            </p:spPr>
            <p:txBody>
              <a:bodyPr/>
              <a:lstStyle/>
              <a:p>
                <a:endParaRPr lang="en-GB" sz="1400">
                  <a:latin typeface="Frutiger 55 Roman"/>
                </a:endParaRPr>
              </a:p>
            </p:txBody>
          </p:sp>
          <p:sp>
            <p:nvSpPr>
              <p:cNvPr id="60903" name="Rectangle 18"/>
              <p:cNvSpPr>
                <a:spLocks noChangeArrowheads="1"/>
              </p:cNvSpPr>
              <p:nvPr/>
            </p:nvSpPr>
            <p:spPr bwMode="auto">
              <a:xfrm>
                <a:off x="1110" y="2672"/>
                <a:ext cx="6" cy="686"/>
              </a:xfrm>
              <a:prstGeom prst="rect">
                <a:avLst/>
              </a:prstGeom>
              <a:solidFill>
                <a:srgbClr val="B80000"/>
              </a:solidFill>
              <a:ln w="9525">
                <a:noFill/>
                <a:miter lim="800000"/>
                <a:headEnd/>
                <a:tailEnd/>
              </a:ln>
            </p:spPr>
            <p:txBody>
              <a:bodyPr/>
              <a:lstStyle/>
              <a:p>
                <a:endParaRPr lang="en-GB" sz="1400">
                  <a:latin typeface="Frutiger 55 Roman"/>
                </a:endParaRPr>
              </a:p>
            </p:txBody>
          </p:sp>
          <p:sp>
            <p:nvSpPr>
              <p:cNvPr id="60904" name="Rectangle 19"/>
              <p:cNvSpPr>
                <a:spLocks noChangeArrowheads="1"/>
              </p:cNvSpPr>
              <p:nvPr/>
            </p:nvSpPr>
            <p:spPr bwMode="auto">
              <a:xfrm>
                <a:off x="1116" y="2672"/>
                <a:ext cx="5" cy="686"/>
              </a:xfrm>
              <a:prstGeom prst="rect">
                <a:avLst/>
              </a:prstGeom>
              <a:solidFill>
                <a:srgbClr val="B90000"/>
              </a:solidFill>
              <a:ln w="9525">
                <a:noFill/>
                <a:miter lim="800000"/>
                <a:headEnd/>
                <a:tailEnd/>
              </a:ln>
            </p:spPr>
            <p:txBody>
              <a:bodyPr/>
              <a:lstStyle/>
              <a:p>
                <a:endParaRPr lang="en-GB" sz="1400">
                  <a:latin typeface="Frutiger 55 Roman"/>
                </a:endParaRPr>
              </a:p>
            </p:txBody>
          </p:sp>
          <p:sp>
            <p:nvSpPr>
              <p:cNvPr id="60905" name="Rectangle 20"/>
              <p:cNvSpPr>
                <a:spLocks noChangeArrowheads="1"/>
              </p:cNvSpPr>
              <p:nvPr/>
            </p:nvSpPr>
            <p:spPr bwMode="auto">
              <a:xfrm>
                <a:off x="1121" y="2672"/>
                <a:ext cx="6" cy="686"/>
              </a:xfrm>
              <a:prstGeom prst="rect">
                <a:avLst/>
              </a:prstGeom>
              <a:solidFill>
                <a:srgbClr val="BB0000"/>
              </a:solidFill>
              <a:ln w="9525">
                <a:noFill/>
                <a:miter lim="800000"/>
                <a:headEnd/>
                <a:tailEnd/>
              </a:ln>
            </p:spPr>
            <p:txBody>
              <a:bodyPr/>
              <a:lstStyle/>
              <a:p>
                <a:endParaRPr lang="en-GB" sz="1400">
                  <a:latin typeface="Frutiger 55 Roman"/>
                </a:endParaRPr>
              </a:p>
            </p:txBody>
          </p:sp>
          <p:sp>
            <p:nvSpPr>
              <p:cNvPr id="60906" name="Rectangle 21"/>
              <p:cNvSpPr>
                <a:spLocks noChangeArrowheads="1"/>
              </p:cNvSpPr>
              <p:nvPr/>
            </p:nvSpPr>
            <p:spPr bwMode="auto">
              <a:xfrm>
                <a:off x="1127" y="2672"/>
                <a:ext cx="5" cy="686"/>
              </a:xfrm>
              <a:prstGeom prst="rect">
                <a:avLst/>
              </a:prstGeom>
              <a:solidFill>
                <a:srgbClr val="BD0000"/>
              </a:solidFill>
              <a:ln w="9525">
                <a:noFill/>
                <a:miter lim="800000"/>
                <a:headEnd/>
                <a:tailEnd/>
              </a:ln>
            </p:spPr>
            <p:txBody>
              <a:bodyPr/>
              <a:lstStyle/>
              <a:p>
                <a:endParaRPr lang="en-GB" sz="1400">
                  <a:latin typeface="Frutiger 55 Roman"/>
                </a:endParaRPr>
              </a:p>
            </p:txBody>
          </p:sp>
          <p:sp>
            <p:nvSpPr>
              <p:cNvPr id="60907" name="Rectangle 22"/>
              <p:cNvSpPr>
                <a:spLocks noChangeArrowheads="1"/>
              </p:cNvSpPr>
              <p:nvPr/>
            </p:nvSpPr>
            <p:spPr bwMode="auto">
              <a:xfrm>
                <a:off x="1132" y="2672"/>
                <a:ext cx="6" cy="686"/>
              </a:xfrm>
              <a:prstGeom prst="rect">
                <a:avLst/>
              </a:prstGeom>
              <a:solidFill>
                <a:srgbClr val="BF0000"/>
              </a:solidFill>
              <a:ln w="9525">
                <a:noFill/>
                <a:miter lim="800000"/>
                <a:headEnd/>
                <a:tailEnd/>
              </a:ln>
            </p:spPr>
            <p:txBody>
              <a:bodyPr/>
              <a:lstStyle/>
              <a:p>
                <a:endParaRPr lang="en-GB" sz="1400">
                  <a:latin typeface="Frutiger 55 Roman"/>
                </a:endParaRPr>
              </a:p>
            </p:txBody>
          </p:sp>
          <p:sp>
            <p:nvSpPr>
              <p:cNvPr id="60908" name="Rectangle 23"/>
              <p:cNvSpPr>
                <a:spLocks noChangeArrowheads="1"/>
              </p:cNvSpPr>
              <p:nvPr/>
            </p:nvSpPr>
            <p:spPr bwMode="auto">
              <a:xfrm>
                <a:off x="1138" y="2672"/>
                <a:ext cx="5" cy="686"/>
              </a:xfrm>
              <a:prstGeom prst="rect">
                <a:avLst/>
              </a:prstGeom>
              <a:solidFill>
                <a:srgbClr val="C10000"/>
              </a:solidFill>
              <a:ln w="9525">
                <a:noFill/>
                <a:miter lim="800000"/>
                <a:headEnd/>
                <a:tailEnd/>
              </a:ln>
            </p:spPr>
            <p:txBody>
              <a:bodyPr/>
              <a:lstStyle/>
              <a:p>
                <a:endParaRPr lang="en-GB" sz="1400">
                  <a:latin typeface="Frutiger 55 Roman"/>
                </a:endParaRPr>
              </a:p>
            </p:txBody>
          </p:sp>
          <p:sp>
            <p:nvSpPr>
              <p:cNvPr id="60909" name="Rectangle 24"/>
              <p:cNvSpPr>
                <a:spLocks noChangeArrowheads="1"/>
              </p:cNvSpPr>
              <p:nvPr/>
            </p:nvSpPr>
            <p:spPr bwMode="auto">
              <a:xfrm>
                <a:off x="1143" y="2672"/>
                <a:ext cx="6" cy="686"/>
              </a:xfrm>
              <a:prstGeom prst="rect">
                <a:avLst/>
              </a:prstGeom>
              <a:solidFill>
                <a:srgbClr val="C40000"/>
              </a:solidFill>
              <a:ln w="9525">
                <a:noFill/>
                <a:miter lim="800000"/>
                <a:headEnd/>
                <a:tailEnd/>
              </a:ln>
            </p:spPr>
            <p:txBody>
              <a:bodyPr/>
              <a:lstStyle/>
              <a:p>
                <a:endParaRPr lang="en-GB" sz="1400">
                  <a:latin typeface="Frutiger 55 Roman"/>
                </a:endParaRPr>
              </a:p>
            </p:txBody>
          </p:sp>
          <p:sp>
            <p:nvSpPr>
              <p:cNvPr id="60910" name="Rectangle 25"/>
              <p:cNvSpPr>
                <a:spLocks noChangeArrowheads="1"/>
              </p:cNvSpPr>
              <p:nvPr/>
            </p:nvSpPr>
            <p:spPr bwMode="auto">
              <a:xfrm>
                <a:off x="1149" y="2672"/>
                <a:ext cx="5" cy="686"/>
              </a:xfrm>
              <a:prstGeom prst="rect">
                <a:avLst/>
              </a:prstGeom>
              <a:solidFill>
                <a:srgbClr val="C70000"/>
              </a:solidFill>
              <a:ln w="9525">
                <a:noFill/>
                <a:miter lim="800000"/>
                <a:headEnd/>
                <a:tailEnd/>
              </a:ln>
            </p:spPr>
            <p:txBody>
              <a:bodyPr/>
              <a:lstStyle/>
              <a:p>
                <a:endParaRPr lang="en-GB" sz="1400">
                  <a:latin typeface="Frutiger 55 Roman"/>
                </a:endParaRPr>
              </a:p>
            </p:txBody>
          </p:sp>
          <p:sp>
            <p:nvSpPr>
              <p:cNvPr id="60911" name="Rectangle 26"/>
              <p:cNvSpPr>
                <a:spLocks noChangeArrowheads="1"/>
              </p:cNvSpPr>
              <p:nvPr/>
            </p:nvSpPr>
            <p:spPr bwMode="auto">
              <a:xfrm>
                <a:off x="1154" y="2672"/>
                <a:ext cx="6" cy="686"/>
              </a:xfrm>
              <a:prstGeom prst="rect">
                <a:avLst/>
              </a:prstGeom>
              <a:solidFill>
                <a:srgbClr val="C90000"/>
              </a:solidFill>
              <a:ln w="9525">
                <a:noFill/>
                <a:miter lim="800000"/>
                <a:headEnd/>
                <a:tailEnd/>
              </a:ln>
            </p:spPr>
            <p:txBody>
              <a:bodyPr/>
              <a:lstStyle/>
              <a:p>
                <a:endParaRPr lang="en-GB" sz="1400">
                  <a:latin typeface="Frutiger 55 Roman"/>
                </a:endParaRPr>
              </a:p>
            </p:txBody>
          </p:sp>
          <p:sp>
            <p:nvSpPr>
              <p:cNvPr id="60912" name="Rectangle 27"/>
              <p:cNvSpPr>
                <a:spLocks noChangeArrowheads="1"/>
              </p:cNvSpPr>
              <p:nvPr/>
            </p:nvSpPr>
            <p:spPr bwMode="auto">
              <a:xfrm>
                <a:off x="1160" y="2672"/>
                <a:ext cx="5" cy="686"/>
              </a:xfrm>
              <a:prstGeom prst="rect">
                <a:avLst/>
              </a:prstGeom>
              <a:solidFill>
                <a:srgbClr val="CC0000"/>
              </a:solidFill>
              <a:ln w="9525">
                <a:noFill/>
                <a:miter lim="800000"/>
                <a:headEnd/>
                <a:tailEnd/>
              </a:ln>
            </p:spPr>
            <p:txBody>
              <a:bodyPr/>
              <a:lstStyle/>
              <a:p>
                <a:endParaRPr lang="en-GB" sz="1400">
                  <a:latin typeface="Frutiger 55 Roman"/>
                </a:endParaRPr>
              </a:p>
            </p:txBody>
          </p:sp>
          <p:sp>
            <p:nvSpPr>
              <p:cNvPr id="60913" name="Rectangle 28"/>
              <p:cNvSpPr>
                <a:spLocks noChangeArrowheads="1"/>
              </p:cNvSpPr>
              <p:nvPr/>
            </p:nvSpPr>
            <p:spPr bwMode="auto">
              <a:xfrm>
                <a:off x="1165" y="2672"/>
                <a:ext cx="6" cy="686"/>
              </a:xfrm>
              <a:prstGeom prst="rect">
                <a:avLst/>
              </a:prstGeom>
              <a:solidFill>
                <a:srgbClr val="D00000"/>
              </a:solidFill>
              <a:ln w="9525">
                <a:noFill/>
                <a:miter lim="800000"/>
                <a:headEnd/>
                <a:tailEnd/>
              </a:ln>
            </p:spPr>
            <p:txBody>
              <a:bodyPr/>
              <a:lstStyle/>
              <a:p>
                <a:endParaRPr lang="en-GB" sz="1400">
                  <a:latin typeface="Frutiger 55 Roman"/>
                </a:endParaRPr>
              </a:p>
            </p:txBody>
          </p:sp>
          <p:sp>
            <p:nvSpPr>
              <p:cNvPr id="60914" name="Rectangle 29"/>
              <p:cNvSpPr>
                <a:spLocks noChangeArrowheads="1"/>
              </p:cNvSpPr>
              <p:nvPr/>
            </p:nvSpPr>
            <p:spPr bwMode="auto">
              <a:xfrm>
                <a:off x="1171" y="2672"/>
                <a:ext cx="5" cy="686"/>
              </a:xfrm>
              <a:prstGeom prst="rect">
                <a:avLst/>
              </a:prstGeom>
              <a:solidFill>
                <a:srgbClr val="D30000"/>
              </a:solidFill>
              <a:ln w="9525">
                <a:noFill/>
                <a:miter lim="800000"/>
                <a:headEnd/>
                <a:tailEnd/>
              </a:ln>
            </p:spPr>
            <p:txBody>
              <a:bodyPr/>
              <a:lstStyle/>
              <a:p>
                <a:endParaRPr lang="en-GB" sz="1400">
                  <a:latin typeface="Frutiger 55 Roman"/>
                </a:endParaRPr>
              </a:p>
            </p:txBody>
          </p:sp>
          <p:sp>
            <p:nvSpPr>
              <p:cNvPr id="60915" name="Rectangle 30"/>
              <p:cNvSpPr>
                <a:spLocks noChangeArrowheads="1"/>
              </p:cNvSpPr>
              <p:nvPr/>
            </p:nvSpPr>
            <p:spPr bwMode="auto">
              <a:xfrm>
                <a:off x="1176" y="2672"/>
                <a:ext cx="6" cy="686"/>
              </a:xfrm>
              <a:prstGeom prst="rect">
                <a:avLst/>
              </a:prstGeom>
              <a:solidFill>
                <a:srgbClr val="D60000"/>
              </a:solidFill>
              <a:ln w="9525">
                <a:noFill/>
                <a:miter lim="800000"/>
                <a:headEnd/>
                <a:tailEnd/>
              </a:ln>
            </p:spPr>
            <p:txBody>
              <a:bodyPr/>
              <a:lstStyle/>
              <a:p>
                <a:endParaRPr lang="en-GB" sz="1400">
                  <a:latin typeface="Frutiger 55 Roman"/>
                </a:endParaRPr>
              </a:p>
            </p:txBody>
          </p:sp>
          <p:sp>
            <p:nvSpPr>
              <p:cNvPr id="60916" name="Rectangle 31"/>
              <p:cNvSpPr>
                <a:spLocks noChangeArrowheads="1"/>
              </p:cNvSpPr>
              <p:nvPr/>
            </p:nvSpPr>
            <p:spPr bwMode="auto">
              <a:xfrm>
                <a:off x="1182" y="2672"/>
                <a:ext cx="5" cy="686"/>
              </a:xfrm>
              <a:prstGeom prst="rect">
                <a:avLst/>
              </a:prstGeom>
              <a:solidFill>
                <a:srgbClr val="D90000"/>
              </a:solidFill>
              <a:ln w="9525">
                <a:noFill/>
                <a:miter lim="800000"/>
                <a:headEnd/>
                <a:tailEnd/>
              </a:ln>
            </p:spPr>
            <p:txBody>
              <a:bodyPr/>
              <a:lstStyle/>
              <a:p>
                <a:endParaRPr lang="en-GB" sz="1400">
                  <a:latin typeface="Frutiger 55 Roman"/>
                </a:endParaRPr>
              </a:p>
            </p:txBody>
          </p:sp>
          <p:sp>
            <p:nvSpPr>
              <p:cNvPr id="60917" name="Rectangle 32"/>
              <p:cNvSpPr>
                <a:spLocks noChangeArrowheads="1"/>
              </p:cNvSpPr>
              <p:nvPr/>
            </p:nvSpPr>
            <p:spPr bwMode="auto">
              <a:xfrm>
                <a:off x="1187" y="2672"/>
                <a:ext cx="6" cy="686"/>
              </a:xfrm>
              <a:prstGeom prst="rect">
                <a:avLst/>
              </a:prstGeom>
              <a:solidFill>
                <a:srgbClr val="DC0000"/>
              </a:solidFill>
              <a:ln w="9525">
                <a:noFill/>
                <a:miter lim="800000"/>
                <a:headEnd/>
                <a:tailEnd/>
              </a:ln>
            </p:spPr>
            <p:txBody>
              <a:bodyPr/>
              <a:lstStyle/>
              <a:p>
                <a:endParaRPr lang="en-GB" sz="1400">
                  <a:latin typeface="Frutiger 55 Roman"/>
                </a:endParaRPr>
              </a:p>
            </p:txBody>
          </p:sp>
          <p:sp>
            <p:nvSpPr>
              <p:cNvPr id="60918" name="Rectangle 33"/>
              <p:cNvSpPr>
                <a:spLocks noChangeArrowheads="1"/>
              </p:cNvSpPr>
              <p:nvPr/>
            </p:nvSpPr>
            <p:spPr bwMode="auto">
              <a:xfrm>
                <a:off x="1193" y="2672"/>
                <a:ext cx="5" cy="686"/>
              </a:xfrm>
              <a:prstGeom prst="rect">
                <a:avLst/>
              </a:prstGeom>
              <a:solidFill>
                <a:srgbClr val="DF0000"/>
              </a:solidFill>
              <a:ln w="9525">
                <a:noFill/>
                <a:miter lim="800000"/>
                <a:headEnd/>
                <a:tailEnd/>
              </a:ln>
            </p:spPr>
            <p:txBody>
              <a:bodyPr/>
              <a:lstStyle/>
              <a:p>
                <a:endParaRPr lang="en-GB" sz="1400">
                  <a:latin typeface="Frutiger 55 Roman"/>
                </a:endParaRPr>
              </a:p>
            </p:txBody>
          </p:sp>
          <p:sp>
            <p:nvSpPr>
              <p:cNvPr id="60919" name="Rectangle 34"/>
              <p:cNvSpPr>
                <a:spLocks noChangeArrowheads="1"/>
              </p:cNvSpPr>
              <p:nvPr/>
            </p:nvSpPr>
            <p:spPr bwMode="auto">
              <a:xfrm>
                <a:off x="1198" y="2672"/>
                <a:ext cx="5" cy="686"/>
              </a:xfrm>
              <a:prstGeom prst="rect">
                <a:avLst/>
              </a:prstGeom>
              <a:solidFill>
                <a:srgbClr val="E20000"/>
              </a:solidFill>
              <a:ln w="9525">
                <a:noFill/>
                <a:miter lim="800000"/>
                <a:headEnd/>
                <a:tailEnd/>
              </a:ln>
            </p:spPr>
            <p:txBody>
              <a:bodyPr/>
              <a:lstStyle/>
              <a:p>
                <a:endParaRPr lang="en-GB" sz="1400">
                  <a:latin typeface="Frutiger 55 Roman"/>
                </a:endParaRPr>
              </a:p>
            </p:txBody>
          </p:sp>
          <p:sp>
            <p:nvSpPr>
              <p:cNvPr id="60920" name="Rectangle 35"/>
              <p:cNvSpPr>
                <a:spLocks noChangeArrowheads="1"/>
              </p:cNvSpPr>
              <p:nvPr/>
            </p:nvSpPr>
            <p:spPr bwMode="auto">
              <a:xfrm>
                <a:off x="1203" y="2672"/>
                <a:ext cx="6" cy="686"/>
              </a:xfrm>
              <a:prstGeom prst="rect">
                <a:avLst/>
              </a:prstGeom>
              <a:solidFill>
                <a:srgbClr val="E50000"/>
              </a:solidFill>
              <a:ln w="9525">
                <a:noFill/>
                <a:miter lim="800000"/>
                <a:headEnd/>
                <a:tailEnd/>
              </a:ln>
            </p:spPr>
            <p:txBody>
              <a:bodyPr/>
              <a:lstStyle/>
              <a:p>
                <a:endParaRPr lang="en-GB" sz="1400">
                  <a:latin typeface="Frutiger 55 Roman"/>
                </a:endParaRPr>
              </a:p>
            </p:txBody>
          </p:sp>
          <p:sp>
            <p:nvSpPr>
              <p:cNvPr id="60921" name="Rectangle 36"/>
              <p:cNvSpPr>
                <a:spLocks noChangeArrowheads="1"/>
              </p:cNvSpPr>
              <p:nvPr/>
            </p:nvSpPr>
            <p:spPr bwMode="auto">
              <a:xfrm>
                <a:off x="1209" y="2672"/>
                <a:ext cx="5" cy="686"/>
              </a:xfrm>
              <a:prstGeom prst="rect">
                <a:avLst/>
              </a:prstGeom>
              <a:solidFill>
                <a:srgbClr val="E80000"/>
              </a:solidFill>
              <a:ln w="9525">
                <a:noFill/>
                <a:miter lim="800000"/>
                <a:headEnd/>
                <a:tailEnd/>
              </a:ln>
            </p:spPr>
            <p:txBody>
              <a:bodyPr/>
              <a:lstStyle/>
              <a:p>
                <a:endParaRPr lang="en-GB" sz="1400">
                  <a:latin typeface="Frutiger 55 Roman"/>
                </a:endParaRPr>
              </a:p>
            </p:txBody>
          </p:sp>
          <p:sp>
            <p:nvSpPr>
              <p:cNvPr id="60922" name="Rectangle 37"/>
              <p:cNvSpPr>
                <a:spLocks noChangeArrowheads="1"/>
              </p:cNvSpPr>
              <p:nvPr/>
            </p:nvSpPr>
            <p:spPr bwMode="auto">
              <a:xfrm>
                <a:off x="1214" y="2672"/>
                <a:ext cx="6" cy="686"/>
              </a:xfrm>
              <a:prstGeom prst="rect">
                <a:avLst/>
              </a:prstGeom>
              <a:solidFill>
                <a:srgbClr val="EB0000"/>
              </a:solidFill>
              <a:ln w="9525">
                <a:noFill/>
                <a:miter lim="800000"/>
                <a:headEnd/>
                <a:tailEnd/>
              </a:ln>
            </p:spPr>
            <p:txBody>
              <a:bodyPr/>
              <a:lstStyle/>
              <a:p>
                <a:endParaRPr lang="en-GB" sz="1400">
                  <a:latin typeface="Frutiger 55 Roman"/>
                </a:endParaRPr>
              </a:p>
            </p:txBody>
          </p:sp>
          <p:sp>
            <p:nvSpPr>
              <p:cNvPr id="60923" name="Rectangle 38"/>
              <p:cNvSpPr>
                <a:spLocks noChangeArrowheads="1"/>
              </p:cNvSpPr>
              <p:nvPr/>
            </p:nvSpPr>
            <p:spPr bwMode="auto">
              <a:xfrm>
                <a:off x="1220" y="2672"/>
                <a:ext cx="5" cy="686"/>
              </a:xfrm>
              <a:prstGeom prst="rect">
                <a:avLst/>
              </a:prstGeom>
              <a:solidFill>
                <a:srgbClr val="ED0000"/>
              </a:solidFill>
              <a:ln w="9525">
                <a:noFill/>
                <a:miter lim="800000"/>
                <a:headEnd/>
                <a:tailEnd/>
              </a:ln>
            </p:spPr>
            <p:txBody>
              <a:bodyPr/>
              <a:lstStyle/>
              <a:p>
                <a:endParaRPr lang="en-GB" sz="1400">
                  <a:latin typeface="Frutiger 55 Roman"/>
                </a:endParaRPr>
              </a:p>
            </p:txBody>
          </p:sp>
          <p:sp>
            <p:nvSpPr>
              <p:cNvPr id="60924" name="Rectangle 39"/>
              <p:cNvSpPr>
                <a:spLocks noChangeArrowheads="1"/>
              </p:cNvSpPr>
              <p:nvPr/>
            </p:nvSpPr>
            <p:spPr bwMode="auto">
              <a:xfrm>
                <a:off x="1225" y="2672"/>
                <a:ext cx="6" cy="686"/>
              </a:xfrm>
              <a:prstGeom prst="rect">
                <a:avLst/>
              </a:prstGeom>
              <a:solidFill>
                <a:srgbClr val="EF0000"/>
              </a:solidFill>
              <a:ln w="9525">
                <a:noFill/>
                <a:miter lim="800000"/>
                <a:headEnd/>
                <a:tailEnd/>
              </a:ln>
            </p:spPr>
            <p:txBody>
              <a:bodyPr/>
              <a:lstStyle/>
              <a:p>
                <a:endParaRPr lang="en-GB" sz="1400">
                  <a:latin typeface="Frutiger 55 Roman"/>
                </a:endParaRPr>
              </a:p>
            </p:txBody>
          </p:sp>
          <p:sp>
            <p:nvSpPr>
              <p:cNvPr id="60925" name="Rectangle 40"/>
              <p:cNvSpPr>
                <a:spLocks noChangeArrowheads="1"/>
              </p:cNvSpPr>
              <p:nvPr/>
            </p:nvSpPr>
            <p:spPr bwMode="auto">
              <a:xfrm>
                <a:off x="1231" y="2672"/>
                <a:ext cx="5" cy="686"/>
              </a:xfrm>
              <a:prstGeom prst="rect">
                <a:avLst/>
              </a:prstGeom>
              <a:solidFill>
                <a:srgbClr val="F20000"/>
              </a:solidFill>
              <a:ln w="9525">
                <a:noFill/>
                <a:miter lim="800000"/>
                <a:headEnd/>
                <a:tailEnd/>
              </a:ln>
            </p:spPr>
            <p:txBody>
              <a:bodyPr/>
              <a:lstStyle/>
              <a:p>
                <a:endParaRPr lang="en-GB" sz="1400">
                  <a:latin typeface="Frutiger 55 Roman"/>
                </a:endParaRPr>
              </a:p>
            </p:txBody>
          </p:sp>
          <p:sp>
            <p:nvSpPr>
              <p:cNvPr id="60926" name="Rectangle 41"/>
              <p:cNvSpPr>
                <a:spLocks noChangeArrowheads="1"/>
              </p:cNvSpPr>
              <p:nvPr/>
            </p:nvSpPr>
            <p:spPr bwMode="auto">
              <a:xfrm>
                <a:off x="1236" y="2672"/>
                <a:ext cx="6" cy="686"/>
              </a:xfrm>
              <a:prstGeom prst="rect">
                <a:avLst/>
              </a:prstGeom>
              <a:solidFill>
                <a:srgbClr val="F40000"/>
              </a:solidFill>
              <a:ln w="9525">
                <a:noFill/>
                <a:miter lim="800000"/>
                <a:headEnd/>
                <a:tailEnd/>
              </a:ln>
            </p:spPr>
            <p:txBody>
              <a:bodyPr/>
              <a:lstStyle/>
              <a:p>
                <a:endParaRPr lang="en-GB" sz="1400">
                  <a:latin typeface="Frutiger 55 Roman"/>
                </a:endParaRPr>
              </a:p>
            </p:txBody>
          </p:sp>
          <p:sp>
            <p:nvSpPr>
              <p:cNvPr id="60927" name="Rectangle 42"/>
              <p:cNvSpPr>
                <a:spLocks noChangeArrowheads="1"/>
              </p:cNvSpPr>
              <p:nvPr/>
            </p:nvSpPr>
            <p:spPr bwMode="auto">
              <a:xfrm>
                <a:off x="1242" y="2672"/>
                <a:ext cx="5" cy="686"/>
              </a:xfrm>
              <a:prstGeom prst="rect">
                <a:avLst/>
              </a:prstGeom>
              <a:solidFill>
                <a:srgbClr val="F50000"/>
              </a:solidFill>
              <a:ln w="9525">
                <a:noFill/>
                <a:miter lim="800000"/>
                <a:headEnd/>
                <a:tailEnd/>
              </a:ln>
            </p:spPr>
            <p:txBody>
              <a:bodyPr/>
              <a:lstStyle/>
              <a:p>
                <a:endParaRPr lang="en-GB" sz="1400">
                  <a:latin typeface="Frutiger 55 Roman"/>
                </a:endParaRPr>
              </a:p>
            </p:txBody>
          </p:sp>
          <p:sp>
            <p:nvSpPr>
              <p:cNvPr id="60928" name="Rectangle 43"/>
              <p:cNvSpPr>
                <a:spLocks noChangeArrowheads="1"/>
              </p:cNvSpPr>
              <p:nvPr/>
            </p:nvSpPr>
            <p:spPr bwMode="auto">
              <a:xfrm>
                <a:off x="1247" y="2672"/>
                <a:ext cx="6" cy="686"/>
              </a:xfrm>
              <a:prstGeom prst="rect">
                <a:avLst/>
              </a:prstGeom>
              <a:solidFill>
                <a:srgbClr val="F70000"/>
              </a:solidFill>
              <a:ln w="9525">
                <a:noFill/>
                <a:miter lim="800000"/>
                <a:headEnd/>
                <a:tailEnd/>
              </a:ln>
            </p:spPr>
            <p:txBody>
              <a:bodyPr/>
              <a:lstStyle/>
              <a:p>
                <a:endParaRPr lang="en-GB" sz="1400">
                  <a:latin typeface="Frutiger 55 Roman"/>
                </a:endParaRPr>
              </a:p>
            </p:txBody>
          </p:sp>
          <p:sp>
            <p:nvSpPr>
              <p:cNvPr id="60929" name="Rectangle 44"/>
              <p:cNvSpPr>
                <a:spLocks noChangeArrowheads="1"/>
              </p:cNvSpPr>
              <p:nvPr/>
            </p:nvSpPr>
            <p:spPr bwMode="auto">
              <a:xfrm>
                <a:off x="1253" y="2672"/>
                <a:ext cx="5" cy="686"/>
              </a:xfrm>
              <a:prstGeom prst="rect">
                <a:avLst/>
              </a:prstGeom>
              <a:solidFill>
                <a:srgbClr val="F80000"/>
              </a:solidFill>
              <a:ln w="9525">
                <a:noFill/>
                <a:miter lim="800000"/>
                <a:headEnd/>
                <a:tailEnd/>
              </a:ln>
            </p:spPr>
            <p:txBody>
              <a:bodyPr/>
              <a:lstStyle/>
              <a:p>
                <a:endParaRPr lang="en-GB" sz="1400">
                  <a:latin typeface="Frutiger 55 Roman"/>
                </a:endParaRPr>
              </a:p>
            </p:txBody>
          </p:sp>
          <p:sp>
            <p:nvSpPr>
              <p:cNvPr id="60930" name="Rectangle 45"/>
              <p:cNvSpPr>
                <a:spLocks noChangeArrowheads="1"/>
              </p:cNvSpPr>
              <p:nvPr/>
            </p:nvSpPr>
            <p:spPr bwMode="auto">
              <a:xfrm>
                <a:off x="1258" y="2672"/>
                <a:ext cx="6" cy="686"/>
              </a:xfrm>
              <a:prstGeom prst="rect">
                <a:avLst/>
              </a:prstGeom>
              <a:solidFill>
                <a:srgbClr val="F90000"/>
              </a:solidFill>
              <a:ln w="9525">
                <a:noFill/>
                <a:miter lim="800000"/>
                <a:headEnd/>
                <a:tailEnd/>
              </a:ln>
            </p:spPr>
            <p:txBody>
              <a:bodyPr/>
              <a:lstStyle/>
              <a:p>
                <a:endParaRPr lang="en-GB" sz="1400">
                  <a:latin typeface="Frutiger 55 Roman"/>
                </a:endParaRPr>
              </a:p>
            </p:txBody>
          </p:sp>
          <p:sp>
            <p:nvSpPr>
              <p:cNvPr id="60931" name="Rectangle 46"/>
              <p:cNvSpPr>
                <a:spLocks noChangeArrowheads="1"/>
              </p:cNvSpPr>
              <p:nvPr/>
            </p:nvSpPr>
            <p:spPr bwMode="auto">
              <a:xfrm>
                <a:off x="1264" y="2672"/>
                <a:ext cx="5" cy="686"/>
              </a:xfrm>
              <a:prstGeom prst="rect">
                <a:avLst/>
              </a:prstGeom>
              <a:solidFill>
                <a:srgbClr val="FB0000"/>
              </a:solidFill>
              <a:ln w="9525">
                <a:noFill/>
                <a:miter lim="800000"/>
                <a:headEnd/>
                <a:tailEnd/>
              </a:ln>
            </p:spPr>
            <p:txBody>
              <a:bodyPr/>
              <a:lstStyle/>
              <a:p>
                <a:endParaRPr lang="en-GB" sz="1400">
                  <a:latin typeface="Frutiger 55 Roman"/>
                </a:endParaRPr>
              </a:p>
            </p:txBody>
          </p:sp>
          <p:sp>
            <p:nvSpPr>
              <p:cNvPr id="60932" name="Rectangle 47"/>
              <p:cNvSpPr>
                <a:spLocks noChangeArrowheads="1"/>
              </p:cNvSpPr>
              <p:nvPr/>
            </p:nvSpPr>
            <p:spPr bwMode="auto">
              <a:xfrm>
                <a:off x="1269" y="2672"/>
                <a:ext cx="6" cy="686"/>
              </a:xfrm>
              <a:prstGeom prst="rect">
                <a:avLst/>
              </a:prstGeom>
              <a:solidFill>
                <a:srgbClr val="FC0000"/>
              </a:solidFill>
              <a:ln w="9525">
                <a:noFill/>
                <a:miter lim="800000"/>
                <a:headEnd/>
                <a:tailEnd/>
              </a:ln>
            </p:spPr>
            <p:txBody>
              <a:bodyPr/>
              <a:lstStyle/>
              <a:p>
                <a:endParaRPr lang="en-GB" sz="1400">
                  <a:latin typeface="Frutiger 55 Roman"/>
                </a:endParaRPr>
              </a:p>
            </p:txBody>
          </p:sp>
          <p:sp>
            <p:nvSpPr>
              <p:cNvPr id="60933" name="Rectangle 48"/>
              <p:cNvSpPr>
                <a:spLocks noChangeArrowheads="1"/>
              </p:cNvSpPr>
              <p:nvPr/>
            </p:nvSpPr>
            <p:spPr bwMode="auto">
              <a:xfrm>
                <a:off x="1275" y="2672"/>
                <a:ext cx="5" cy="686"/>
              </a:xfrm>
              <a:prstGeom prst="rect">
                <a:avLst/>
              </a:prstGeom>
              <a:solidFill>
                <a:srgbClr val="FC0000"/>
              </a:solidFill>
              <a:ln w="9525">
                <a:noFill/>
                <a:miter lim="800000"/>
                <a:headEnd/>
                <a:tailEnd/>
              </a:ln>
            </p:spPr>
            <p:txBody>
              <a:bodyPr/>
              <a:lstStyle/>
              <a:p>
                <a:endParaRPr lang="en-GB" sz="1400">
                  <a:latin typeface="Frutiger 55 Roman"/>
                </a:endParaRPr>
              </a:p>
            </p:txBody>
          </p:sp>
          <p:sp>
            <p:nvSpPr>
              <p:cNvPr id="60934" name="Rectangle 49"/>
              <p:cNvSpPr>
                <a:spLocks noChangeArrowheads="1"/>
              </p:cNvSpPr>
              <p:nvPr/>
            </p:nvSpPr>
            <p:spPr bwMode="auto">
              <a:xfrm>
                <a:off x="1280" y="2672"/>
                <a:ext cx="6" cy="686"/>
              </a:xfrm>
              <a:prstGeom prst="rect">
                <a:avLst/>
              </a:prstGeom>
              <a:solidFill>
                <a:srgbClr val="FD0000"/>
              </a:solidFill>
              <a:ln w="9525">
                <a:noFill/>
                <a:miter lim="800000"/>
                <a:headEnd/>
                <a:tailEnd/>
              </a:ln>
            </p:spPr>
            <p:txBody>
              <a:bodyPr/>
              <a:lstStyle/>
              <a:p>
                <a:endParaRPr lang="en-GB" sz="1400">
                  <a:latin typeface="Frutiger 55 Roman"/>
                </a:endParaRPr>
              </a:p>
            </p:txBody>
          </p:sp>
          <p:sp>
            <p:nvSpPr>
              <p:cNvPr id="60935" name="Rectangle 50"/>
              <p:cNvSpPr>
                <a:spLocks noChangeArrowheads="1"/>
              </p:cNvSpPr>
              <p:nvPr/>
            </p:nvSpPr>
            <p:spPr bwMode="auto">
              <a:xfrm>
                <a:off x="1286" y="2672"/>
                <a:ext cx="5" cy="686"/>
              </a:xfrm>
              <a:prstGeom prst="rect">
                <a:avLst/>
              </a:prstGeom>
              <a:solidFill>
                <a:srgbClr val="FE0000"/>
              </a:solidFill>
              <a:ln w="9525">
                <a:noFill/>
                <a:miter lim="800000"/>
                <a:headEnd/>
                <a:tailEnd/>
              </a:ln>
            </p:spPr>
            <p:txBody>
              <a:bodyPr/>
              <a:lstStyle/>
              <a:p>
                <a:endParaRPr lang="en-GB" sz="1400">
                  <a:latin typeface="Frutiger 55 Roman"/>
                </a:endParaRPr>
              </a:p>
            </p:txBody>
          </p:sp>
          <p:sp>
            <p:nvSpPr>
              <p:cNvPr id="60936" name="Rectangle 51"/>
              <p:cNvSpPr>
                <a:spLocks noChangeArrowheads="1"/>
              </p:cNvSpPr>
              <p:nvPr/>
            </p:nvSpPr>
            <p:spPr bwMode="auto">
              <a:xfrm>
                <a:off x="1291" y="2672"/>
                <a:ext cx="6" cy="686"/>
              </a:xfrm>
              <a:prstGeom prst="rect">
                <a:avLst/>
              </a:prstGeom>
              <a:solidFill>
                <a:srgbClr val="FE0000"/>
              </a:solidFill>
              <a:ln w="9525">
                <a:noFill/>
                <a:miter lim="800000"/>
                <a:headEnd/>
                <a:tailEnd/>
              </a:ln>
            </p:spPr>
            <p:txBody>
              <a:bodyPr/>
              <a:lstStyle/>
              <a:p>
                <a:endParaRPr lang="en-GB" sz="1400">
                  <a:latin typeface="Frutiger 55 Roman"/>
                </a:endParaRPr>
              </a:p>
            </p:txBody>
          </p:sp>
          <p:sp>
            <p:nvSpPr>
              <p:cNvPr id="60937" name="Rectangle 52"/>
              <p:cNvSpPr>
                <a:spLocks noChangeArrowheads="1"/>
              </p:cNvSpPr>
              <p:nvPr/>
            </p:nvSpPr>
            <p:spPr bwMode="auto">
              <a:xfrm>
                <a:off x="1297" y="2672"/>
                <a:ext cx="5" cy="686"/>
              </a:xfrm>
              <a:prstGeom prst="rect">
                <a:avLst/>
              </a:prstGeom>
              <a:solidFill>
                <a:srgbClr val="FF0000"/>
              </a:solidFill>
              <a:ln w="9525">
                <a:noFill/>
                <a:miter lim="800000"/>
                <a:headEnd/>
                <a:tailEnd/>
              </a:ln>
            </p:spPr>
            <p:txBody>
              <a:bodyPr/>
              <a:lstStyle/>
              <a:p>
                <a:endParaRPr lang="en-GB" sz="1400">
                  <a:latin typeface="Frutiger 55 Roman"/>
                </a:endParaRPr>
              </a:p>
            </p:txBody>
          </p:sp>
          <p:sp>
            <p:nvSpPr>
              <p:cNvPr id="60938" name="Rectangle 53"/>
              <p:cNvSpPr>
                <a:spLocks noChangeArrowheads="1"/>
              </p:cNvSpPr>
              <p:nvPr/>
            </p:nvSpPr>
            <p:spPr bwMode="auto">
              <a:xfrm>
                <a:off x="1302" y="2672"/>
                <a:ext cx="5" cy="686"/>
              </a:xfrm>
              <a:prstGeom prst="rect">
                <a:avLst/>
              </a:prstGeom>
              <a:solidFill>
                <a:srgbClr val="FF0000"/>
              </a:solidFill>
              <a:ln w="9525">
                <a:noFill/>
                <a:miter lim="800000"/>
                <a:headEnd/>
                <a:tailEnd/>
              </a:ln>
            </p:spPr>
            <p:txBody>
              <a:bodyPr/>
              <a:lstStyle/>
              <a:p>
                <a:endParaRPr lang="en-GB" sz="1400">
                  <a:latin typeface="Frutiger 55 Roman"/>
                </a:endParaRPr>
              </a:p>
            </p:txBody>
          </p:sp>
          <p:sp>
            <p:nvSpPr>
              <p:cNvPr id="60939" name="Rectangle 54"/>
              <p:cNvSpPr>
                <a:spLocks noChangeArrowheads="1"/>
              </p:cNvSpPr>
              <p:nvPr/>
            </p:nvSpPr>
            <p:spPr bwMode="auto">
              <a:xfrm>
                <a:off x="1307" y="2672"/>
                <a:ext cx="6" cy="686"/>
              </a:xfrm>
              <a:prstGeom prst="rect">
                <a:avLst/>
              </a:prstGeom>
              <a:solidFill>
                <a:srgbClr val="FE0000"/>
              </a:solidFill>
              <a:ln w="9525">
                <a:noFill/>
                <a:miter lim="800000"/>
                <a:headEnd/>
                <a:tailEnd/>
              </a:ln>
            </p:spPr>
            <p:txBody>
              <a:bodyPr/>
              <a:lstStyle/>
              <a:p>
                <a:endParaRPr lang="en-GB" sz="1400">
                  <a:latin typeface="Frutiger 55 Roman"/>
                </a:endParaRPr>
              </a:p>
            </p:txBody>
          </p:sp>
          <p:sp>
            <p:nvSpPr>
              <p:cNvPr id="60940" name="Rectangle 55"/>
              <p:cNvSpPr>
                <a:spLocks noChangeArrowheads="1"/>
              </p:cNvSpPr>
              <p:nvPr/>
            </p:nvSpPr>
            <p:spPr bwMode="auto">
              <a:xfrm>
                <a:off x="1313" y="2672"/>
                <a:ext cx="5" cy="686"/>
              </a:xfrm>
              <a:prstGeom prst="rect">
                <a:avLst/>
              </a:prstGeom>
              <a:solidFill>
                <a:srgbClr val="FD0000"/>
              </a:solidFill>
              <a:ln w="9525">
                <a:noFill/>
                <a:miter lim="800000"/>
                <a:headEnd/>
                <a:tailEnd/>
              </a:ln>
            </p:spPr>
            <p:txBody>
              <a:bodyPr/>
              <a:lstStyle/>
              <a:p>
                <a:endParaRPr lang="en-GB" sz="1400">
                  <a:latin typeface="Frutiger 55 Roman"/>
                </a:endParaRPr>
              </a:p>
            </p:txBody>
          </p:sp>
          <p:sp>
            <p:nvSpPr>
              <p:cNvPr id="60941" name="Rectangle 56"/>
              <p:cNvSpPr>
                <a:spLocks noChangeArrowheads="1"/>
              </p:cNvSpPr>
              <p:nvPr/>
            </p:nvSpPr>
            <p:spPr bwMode="auto">
              <a:xfrm>
                <a:off x="1318" y="2672"/>
                <a:ext cx="6" cy="686"/>
              </a:xfrm>
              <a:prstGeom prst="rect">
                <a:avLst/>
              </a:prstGeom>
              <a:solidFill>
                <a:srgbClr val="FC0000"/>
              </a:solidFill>
              <a:ln w="9525">
                <a:noFill/>
                <a:miter lim="800000"/>
                <a:headEnd/>
                <a:tailEnd/>
              </a:ln>
            </p:spPr>
            <p:txBody>
              <a:bodyPr/>
              <a:lstStyle/>
              <a:p>
                <a:endParaRPr lang="en-GB" sz="1400">
                  <a:latin typeface="Frutiger 55 Roman"/>
                </a:endParaRPr>
              </a:p>
            </p:txBody>
          </p:sp>
          <p:sp>
            <p:nvSpPr>
              <p:cNvPr id="60942" name="Rectangle 57"/>
              <p:cNvSpPr>
                <a:spLocks noChangeArrowheads="1"/>
              </p:cNvSpPr>
              <p:nvPr/>
            </p:nvSpPr>
            <p:spPr bwMode="auto">
              <a:xfrm>
                <a:off x="1324" y="2672"/>
                <a:ext cx="5" cy="686"/>
              </a:xfrm>
              <a:prstGeom prst="rect">
                <a:avLst/>
              </a:prstGeom>
              <a:solidFill>
                <a:srgbClr val="FC0000"/>
              </a:solidFill>
              <a:ln w="9525">
                <a:noFill/>
                <a:miter lim="800000"/>
                <a:headEnd/>
                <a:tailEnd/>
              </a:ln>
            </p:spPr>
            <p:txBody>
              <a:bodyPr/>
              <a:lstStyle/>
              <a:p>
                <a:endParaRPr lang="en-GB" sz="1400">
                  <a:latin typeface="Frutiger 55 Roman"/>
                </a:endParaRPr>
              </a:p>
            </p:txBody>
          </p:sp>
          <p:sp>
            <p:nvSpPr>
              <p:cNvPr id="60943" name="Rectangle 58"/>
              <p:cNvSpPr>
                <a:spLocks noChangeArrowheads="1"/>
              </p:cNvSpPr>
              <p:nvPr/>
            </p:nvSpPr>
            <p:spPr bwMode="auto">
              <a:xfrm>
                <a:off x="1329" y="2672"/>
                <a:ext cx="6" cy="686"/>
              </a:xfrm>
              <a:prstGeom prst="rect">
                <a:avLst/>
              </a:prstGeom>
              <a:solidFill>
                <a:srgbClr val="FB0000"/>
              </a:solidFill>
              <a:ln w="9525">
                <a:noFill/>
                <a:miter lim="800000"/>
                <a:headEnd/>
                <a:tailEnd/>
              </a:ln>
            </p:spPr>
            <p:txBody>
              <a:bodyPr/>
              <a:lstStyle/>
              <a:p>
                <a:endParaRPr lang="en-GB" sz="1400">
                  <a:latin typeface="Frutiger 55 Roman"/>
                </a:endParaRPr>
              </a:p>
            </p:txBody>
          </p:sp>
          <p:sp>
            <p:nvSpPr>
              <p:cNvPr id="60944" name="Rectangle 59"/>
              <p:cNvSpPr>
                <a:spLocks noChangeArrowheads="1"/>
              </p:cNvSpPr>
              <p:nvPr/>
            </p:nvSpPr>
            <p:spPr bwMode="auto">
              <a:xfrm>
                <a:off x="1335" y="2672"/>
                <a:ext cx="5" cy="686"/>
              </a:xfrm>
              <a:prstGeom prst="rect">
                <a:avLst/>
              </a:prstGeom>
              <a:solidFill>
                <a:srgbClr val="F90000"/>
              </a:solidFill>
              <a:ln w="9525">
                <a:noFill/>
                <a:miter lim="800000"/>
                <a:headEnd/>
                <a:tailEnd/>
              </a:ln>
            </p:spPr>
            <p:txBody>
              <a:bodyPr/>
              <a:lstStyle/>
              <a:p>
                <a:endParaRPr lang="en-GB" sz="1400">
                  <a:latin typeface="Frutiger 55 Roman"/>
                </a:endParaRPr>
              </a:p>
            </p:txBody>
          </p:sp>
          <p:sp>
            <p:nvSpPr>
              <p:cNvPr id="60945" name="Rectangle 60"/>
              <p:cNvSpPr>
                <a:spLocks noChangeArrowheads="1"/>
              </p:cNvSpPr>
              <p:nvPr/>
            </p:nvSpPr>
            <p:spPr bwMode="auto">
              <a:xfrm>
                <a:off x="1340" y="2672"/>
                <a:ext cx="6" cy="686"/>
              </a:xfrm>
              <a:prstGeom prst="rect">
                <a:avLst/>
              </a:prstGeom>
              <a:solidFill>
                <a:srgbClr val="F80000"/>
              </a:solidFill>
              <a:ln w="9525">
                <a:noFill/>
                <a:miter lim="800000"/>
                <a:headEnd/>
                <a:tailEnd/>
              </a:ln>
            </p:spPr>
            <p:txBody>
              <a:bodyPr/>
              <a:lstStyle/>
              <a:p>
                <a:endParaRPr lang="en-GB" sz="1400">
                  <a:latin typeface="Frutiger 55 Roman"/>
                </a:endParaRPr>
              </a:p>
            </p:txBody>
          </p:sp>
          <p:sp>
            <p:nvSpPr>
              <p:cNvPr id="60946" name="Rectangle 61"/>
              <p:cNvSpPr>
                <a:spLocks noChangeArrowheads="1"/>
              </p:cNvSpPr>
              <p:nvPr/>
            </p:nvSpPr>
            <p:spPr bwMode="auto">
              <a:xfrm>
                <a:off x="1346" y="2672"/>
                <a:ext cx="5" cy="686"/>
              </a:xfrm>
              <a:prstGeom prst="rect">
                <a:avLst/>
              </a:prstGeom>
              <a:solidFill>
                <a:srgbClr val="F70000"/>
              </a:solidFill>
              <a:ln w="9525">
                <a:noFill/>
                <a:miter lim="800000"/>
                <a:headEnd/>
                <a:tailEnd/>
              </a:ln>
            </p:spPr>
            <p:txBody>
              <a:bodyPr/>
              <a:lstStyle/>
              <a:p>
                <a:endParaRPr lang="en-GB" sz="1400">
                  <a:latin typeface="Frutiger 55 Roman"/>
                </a:endParaRPr>
              </a:p>
            </p:txBody>
          </p:sp>
          <p:sp>
            <p:nvSpPr>
              <p:cNvPr id="60947" name="Rectangle 62"/>
              <p:cNvSpPr>
                <a:spLocks noChangeArrowheads="1"/>
              </p:cNvSpPr>
              <p:nvPr/>
            </p:nvSpPr>
            <p:spPr bwMode="auto">
              <a:xfrm>
                <a:off x="1351" y="2672"/>
                <a:ext cx="6" cy="686"/>
              </a:xfrm>
              <a:prstGeom prst="rect">
                <a:avLst/>
              </a:prstGeom>
              <a:solidFill>
                <a:srgbClr val="F50000"/>
              </a:solidFill>
              <a:ln w="9525">
                <a:noFill/>
                <a:miter lim="800000"/>
                <a:headEnd/>
                <a:tailEnd/>
              </a:ln>
            </p:spPr>
            <p:txBody>
              <a:bodyPr/>
              <a:lstStyle/>
              <a:p>
                <a:endParaRPr lang="en-GB" sz="1400">
                  <a:latin typeface="Frutiger 55 Roman"/>
                </a:endParaRPr>
              </a:p>
            </p:txBody>
          </p:sp>
          <p:sp>
            <p:nvSpPr>
              <p:cNvPr id="60948" name="Rectangle 63"/>
              <p:cNvSpPr>
                <a:spLocks noChangeArrowheads="1"/>
              </p:cNvSpPr>
              <p:nvPr/>
            </p:nvSpPr>
            <p:spPr bwMode="auto">
              <a:xfrm>
                <a:off x="1357" y="2672"/>
                <a:ext cx="5" cy="686"/>
              </a:xfrm>
              <a:prstGeom prst="rect">
                <a:avLst/>
              </a:prstGeom>
              <a:solidFill>
                <a:srgbClr val="F40000"/>
              </a:solidFill>
              <a:ln w="9525">
                <a:noFill/>
                <a:miter lim="800000"/>
                <a:headEnd/>
                <a:tailEnd/>
              </a:ln>
            </p:spPr>
            <p:txBody>
              <a:bodyPr/>
              <a:lstStyle/>
              <a:p>
                <a:endParaRPr lang="en-GB" sz="1400">
                  <a:latin typeface="Frutiger 55 Roman"/>
                </a:endParaRPr>
              </a:p>
            </p:txBody>
          </p:sp>
          <p:sp>
            <p:nvSpPr>
              <p:cNvPr id="60949" name="Rectangle 64"/>
              <p:cNvSpPr>
                <a:spLocks noChangeArrowheads="1"/>
              </p:cNvSpPr>
              <p:nvPr/>
            </p:nvSpPr>
            <p:spPr bwMode="auto">
              <a:xfrm>
                <a:off x="1362" y="2672"/>
                <a:ext cx="6" cy="686"/>
              </a:xfrm>
              <a:prstGeom prst="rect">
                <a:avLst/>
              </a:prstGeom>
              <a:solidFill>
                <a:srgbClr val="F20000"/>
              </a:solidFill>
              <a:ln w="9525">
                <a:noFill/>
                <a:miter lim="800000"/>
                <a:headEnd/>
                <a:tailEnd/>
              </a:ln>
            </p:spPr>
            <p:txBody>
              <a:bodyPr/>
              <a:lstStyle/>
              <a:p>
                <a:endParaRPr lang="en-GB" sz="1400">
                  <a:latin typeface="Frutiger 55 Roman"/>
                </a:endParaRPr>
              </a:p>
            </p:txBody>
          </p:sp>
          <p:sp>
            <p:nvSpPr>
              <p:cNvPr id="60950" name="Rectangle 65"/>
              <p:cNvSpPr>
                <a:spLocks noChangeArrowheads="1"/>
              </p:cNvSpPr>
              <p:nvPr/>
            </p:nvSpPr>
            <p:spPr bwMode="auto">
              <a:xfrm>
                <a:off x="1368" y="2672"/>
                <a:ext cx="5" cy="686"/>
              </a:xfrm>
              <a:prstGeom prst="rect">
                <a:avLst/>
              </a:prstGeom>
              <a:solidFill>
                <a:srgbClr val="EF0000"/>
              </a:solidFill>
              <a:ln w="9525">
                <a:noFill/>
                <a:miter lim="800000"/>
                <a:headEnd/>
                <a:tailEnd/>
              </a:ln>
            </p:spPr>
            <p:txBody>
              <a:bodyPr/>
              <a:lstStyle/>
              <a:p>
                <a:endParaRPr lang="en-GB" sz="1400">
                  <a:latin typeface="Frutiger 55 Roman"/>
                </a:endParaRPr>
              </a:p>
            </p:txBody>
          </p:sp>
          <p:sp>
            <p:nvSpPr>
              <p:cNvPr id="60951" name="Rectangle 66"/>
              <p:cNvSpPr>
                <a:spLocks noChangeArrowheads="1"/>
              </p:cNvSpPr>
              <p:nvPr/>
            </p:nvSpPr>
            <p:spPr bwMode="auto">
              <a:xfrm>
                <a:off x="1373" y="2672"/>
                <a:ext cx="6" cy="686"/>
              </a:xfrm>
              <a:prstGeom prst="rect">
                <a:avLst/>
              </a:prstGeom>
              <a:solidFill>
                <a:srgbClr val="ED0000"/>
              </a:solidFill>
              <a:ln w="9525">
                <a:noFill/>
                <a:miter lim="800000"/>
                <a:headEnd/>
                <a:tailEnd/>
              </a:ln>
            </p:spPr>
            <p:txBody>
              <a:bodyPr/>
              <a:lstStyle/>
              <a:p>
                <a:endParaRPr lang="en-GB" sz="1400">
                  <a:latin typeface="Frutiger 55 Roman"/>
                </a:endParaRPr>
              </a:p>
            </p:txBody>
          </p:sp>
          <p:sp>
            <p:nvSpPr>
              <p:cNvPr id="60952" name="Rectangle 67"/>
              <p:cNvSpPr>
                <a:spLocks noChangeArrowheads="1"/>
              </p:cNvSpPr>
              <p:nvPr/>
            </p:nvSpPr>
            <p:spPr bwMode="auto">
              <a:xfrm>
                <a:off x="1379" y="2672"/>
                <a:ext cx="5" cy="686"/>
              </a:xfrm>
              <a:prstGeom prst="rect">
                <a:avLst/>
              </a:prstGeom>
              <a:solidFill>
                <a:srgbClr val="EB0000"/>
              </a:solidFill>
              <a:ln w="9525">
                <a:noFill/>
                <a:miter lim="800000"/>
                <a:headEnd/>
                <a:tailEnd/>
              </a:ln>
            </p:spPr>
            <p:txBody>
              <a:bodyPr/>
              <a:lstStyle/>
              <a:p>
                <a:endParaRPr lang="en-GB" sz="1400">
                  <a:latin typeface="Frutiger 55 Roman"/>
                </a:endParaRPr>
              </a:p>
            </p:txBody>
          </p:sp>
          <p:sp>
            <p:nvSpPr>
              <p:cNvPr id="60953" name="Rectangle 68"/>
              <p:cNvSpPr>
                <a:spLocks noChangeArrowheads="1"/>
              </p:cNvSpPr>
              <p:nvPr/>
            </p:nvSpPr>
            <p:spPr bwMode="auto">
              <a:xfrm>
                <a:off x="1384" y="2672"/>
                <a:ext cx="6" cy="686"/>
              </a:xfrm>
              <a:prstGeom prst="rect">
                <a:avLst/>
              </a:prstGeom>
              <a:solidFill>
                <a:srgbClr val="E80000"/>
              </a:solidFill>
              <a:ln w="9525">
                <a:noFill/>
                <a:miter lim="800000"/>
                <a:headEnd/>
                <a:tailEnd/>
              </a:ln>
            </p:spPr>
            <p:txBody>
              <a:bodyPr/>
              <a:lstStyle/>
              <a:p>
                <a:endParaRPr lang="en-GB" sz="1400">
                  <a:latin typeface="Frutiger 55 Roman"/>
                </a:endParaRPr>
              </a:p>
            </p:txBody>
          </p:sp>
          <p:sp>
            <p:nvSpPr>
              <p:cNvPr id="60954" name="Rectangle 69"/>
              <p:cNvSpPr>
                <a:spLocks noChangeArrowheads="1"/>
              </p:cNvSpPr>
              <p:nvPr/>
            </p:nvSpPr>
            <p:spPr bwMode="auto">
              <a:xfrm>
                <a:off x="1390" y="2672"/>
                <a:ext cx="5" cy="686"/>
              </a:xfrm>
              <a:prstGeom prst="rect">
                <a:avLst/>
              </a:prstGeom>
              <a:solidFill>
                <a:srgbClr val="E50000"/>
              </a:solidFill>
              <a:ln w="9525">
                <a:noFill/>
                <a:miter lim="800000"/>
                <a:headEnd/>
                <a:tailEnd/>
              </a:ln>
            </p:spPr>
            <p:txBody>
              <a:bodyPr/>
              <a:lstStyle/>
              <a:p>
                <a:endParaRPr lang="en-GB" sz="1400">
                  <a:latin typeface="Frutiger 55 Roman"/>
                </a:endParaRPr>
              </a:p>
            </p:txBody>
          </p:sp>
          <p:sp>
            <p:nvSpPr>
              <p:cNvPr id="60955" name="Rectangle 70"/>
              <p:cNvSpPr>
                <a:spLocks noChangeArrowheads="1"/>
              </p:cNvSpPr>
              <p:nvPr/>
            </p:nvSpPr>
            <p:spPr bwMode="auto">
              <a:xfrm>
                <a:off x="1395" y="2672"/>
                <a:ext cx="6" cy="686"/>
              </a:xfrm>
              <a:prstGeom prst="rect">
                <a:avLst/>
              </a:prstGeom>
              <a:solidFill>
                <a:srgbClr val="E20000"/>
              </a:solidFill>
              <a:ln w="9525">
                <a:noFill/>
                <a:miter lim="800000"/>
                <a:headEnd/>
                <a:tailEnd/>
              </a:ln>
            </p:spPr>
            <p:txBody>
              <a:bodyPr/>
              <a:lstStyle/>
              <a:p>
                <a:endParaRPr lang="en-GB" sz="1400">
                  <a:latin typeface="Frutiger 55 Roman"/>
                </a:endParaRPr>
              </a:p>
            </p:txBody>
          </p:sp>
          <p:sp>
            <p:nvSpPr>
              <p:cNvPr id="60956" name="Rectangle 71"/>
              <p:cNvSpPr>
                <a:spLocks noChangeArrowheads="1"/>
              </p:cNvSpPr>
              <p:nvPr/>
            </p:nvSpPr>
            <p:spPr bwMode="auto">
              <a:xfrm>
                <a:off x="1401" y="2672"/>
                <a:ext cx="5" cy="686"/>
              </a:xfrm>
              <a:prstGeom prst="rect">
                <a:avLst/>
              </a:prstGeom>
              <a:solidFill>
                <a:srgbClr val="DF0000"/>
              </a:solidFill>
              <a:ln w="9525">
                <a:noFill/>
                <a:miter lim="800000"/>
                <a:headEnd/>
                <a:tailEnd/>
              </a:ln>
            </p:spPr>
            <p:txBody>
              <a:bodyPr/>
              <a:lstStyle/>
              <a:p>
                <a:endParaRPr lang="en-GB" sz="1400">
                  <a:latin typeface="Frutiger 55 Roman"/>
                </a:endParaRPr>
              </a:p>
            </p:txBody>
          </p:sp>
          <p:sp>
            <p:nvSpPr>
              <p:cNvPr id="60957" name="Rectangle 72"/>
              <p:cNvSpPr>
                <a:spLocks noChangeArrowheads="1"/>
              </p:cNvSpPr>
              <p:nvPr/>
            </p:nvSpPr>
            <p:spPr bwMode="auto">
              <a:xfrm>
                <a:off x="1406" y="2672"/>
                <a:ext cx="5" cy="686"/>
              </a:xfrm>
              <a:prstGeom prst="rect">
                <a:avLst/>
              </a:prstGeom>
              <a:solidFill>
                <a:srgbClr val="DC0000"/>
              </a:solidFill>
              <a:ln w="9525">
                <a:noFill/>
                <a:miter lim="800000"/>
                <a:headEnd/>
                <a:tailEnd/>
              </a:ln>
            </p:spPr>
            <p:txBody>
              <a:bodyPr/>
              <a:lstStyle/>
              <a:p>
                <a:endParaRPr lang="en-GB" sz="1400">
                  <a:latin typeface="Frutiger 55 Roman"/>
                </a:endParaRPr>
              </a:p>
            </p:txBody>
          </p:sp>
          <p:sp>
            <p:nvSpPr>
              <p:cNvPr id="60958" name="Rectangle 73"/>
              <p:cNvSpPr>
                <a:spLocks noChangeArrowheads="1"/>
              </p:cNvSpPr>
              <p:nvPr/>
            </p:nvSpPr>
            <p:spPr bwMode="auto">
              <a:xfrm>
                <a:off x="1411" y="2672"/>
                <a:ext cx="6" cy="686"/>
              </a:xfrm>
              <a:prstGeom prst="rect">
                <a:avLst/>
              </a:prstGeom>
              <a:solidFill>
                <a:srgbClr val="D90000"/>
              </a:solidFill>
              <a:ln w="9525">
                <a:noFill/>
                <a:miter lim="800000"/>
                <a:headEnd/>
                <a:tailEnd/>
              </a:ln>
            </p:spPr>
            <p:txBody>
              <a:bodyPr/>
              <a:lstStyle/>
              <a:p>
                <a:endParaRPr lang="en-GB" sz="1400">
                  <a:latin typeface="Frutiger 55 Roman"/>
                </a:endParaRPr>
              </a:p>
            </p:txBody>
          </p:sp>
          <p:sp>
            <p:nvSpPr>
              <p:cNvPr id="60959" name="Rectangle 74"/>
              <p:cNvSpPr>
                <a:spLocks noChangeArrowheads="1"/>
              </p:cNvSpPr>
              <p:nvPr/>
            </p:nvSpPr>
            <p:spPr bwMode="auto">
              <a:xfrm>
                <a:off x="1417" y="2672"/>
                <a:ext cx="5" cy="686"/>
              </a:xfrm>
              <a:prstGeom prst="rect">
                <a:avLst/>
              </a:prstGeom>
              <a:solidFill>
                <a:srgbClr val="D60000"/>
              </a:solidFill>
              <a:ln w="9525">
                <a:noFill/>
                <a:miter lim="800000"/>
                <a:headEnd/>
                <a:tailEnd/>
              </a:ln>
            </p:spPr>
            <p:txBody>
              <a:bodyPr/>
              <a:lstStyle/>
              <a:p>
                <a:endParaRPr lang="en-GB" sz="1400">
                  <a:latin typeface="Frutiger 55 Roman"/>
                </a:endParaRPr>
              </a:p>
            </p:txBody>
          </p:sp>
          <p:sp>
            <p:nvSpPr>
              <p:cNvPr id="60960" name="Rectangle 75"/>
              <p:cNvSpPr>
                <a:spLocks noChangeArrowheads="1"/>
              </p:cNvSpPr>
              <p:nvPr/>
            </p:nvSpPr>
            <p:spPr bwMode="auto">
              <a:xfrm>
                <a:off x="1422" y="2672"/>
                <a:ext cx="6" cy="686"/>
              </a:xfrm>
              <a:prstGeom prst="rect">
                <a:avLst/>
              </a:prstGeom>
              <a:solidFill>
                <a:srgbClr val="D30000"/>
              </a:solidFill>
              <a:ln w="9525">
                <a:noFill/>
                <a:miter lim="800000"/>
                <a:headEnd/>
                <a:tailEnd/>
              </a:ln>
            </p:spPr>
            <p:txBody>
              <a:bodyPr/>
              <a:lstStyle/>
              <a:p>
                <a:endParaRPr lang="en-GB" sz="1400">
                  <a:latin typeface="Frutiger 55 Roman"/>
                </a:endParaRPr>
              </a:p>
            </p:txBody>
          </p:sp>
          <p:sp>
            <p:nvSpPr>
              <p:cNvPr id="60961" name="Rectangle 76"/>
              <p:cNvSpPr>
                <a:spLocks noChangeArrowheads="1"/>
              </p:cNvSpPr>
              <p:nvPr/>
            </p:nvSpPr>
            <p:spPr bwMode="auto">
              <a:xfrm>
                <a:off x="1428" y="2672"/>
                <a:ext cx="5" cy="686"/>
              </a:xfrm>
              <a:prstGeom prst="rect">
                <a:avLst/>
              </a:prstGeom>
              <a:solidFill>
                <a:srgbClr val="D00000"/>
              </a:solidFill>
              <a:ln w="9525">
                <a:noFill/>
                <a:miter lim="800000"/>
                <a:headEnd/>
                <a:tailEnd/>
              </a:ln>
            </p:spPr>
            <p:txBody>
              <a:bodyPr/>
              <a:lstStyle/>
              <a:p>
                <a:endParaRPr lang="en-GB" sz="1400">
                  <a:latin typeface="Frutiger 55 Roman"/>
                </a:endParaRPr>
              </a:p>
            </p:txBody>
          </p:sp>
          <p:sp>
            <p:nvSpPr>
              <p:cNvPr id="60962" name="Rectangle 77"/>
              <p:cNvSpPr>
                <a:spLocks noChangeArrowheads="1"/>
              </p:cNvSpPr>
              <p:nvPr/>
            </p:nvSpPr>
            <p:spPr bwMode="auto">
              <a:xfrm>
                <a:off x="1433" y="2672"/>
                <a:ext cx="6" cy="686"/>
              </a:xfrm>
              <a:prstGeom prst="rect">
                <a:avLst/>
              </a:prstGeom>
              <a:solidFill>
                <a:srgbClr val="CC0000"/>
              </a:solidFill>
              <a:ln w="9525">
                <a:noFill/>
                <a:miter lim="800000"/>
                <a:headEnd/>
                <a:tailEnd/>
              </a:ln>
            </p:spPr>
            <p:txBody>
              <a:bodyPr/>
              <a:lstStyle/>
              <a:p>
                <a:endParaRPr lang="en-GB" sz="1400">
                  <a:latin typeface="Frutiger 55 Roman"/>
                </a:endParaRPr>
              </a:p>
            </p:txBody>
          </p:sp>
          <p:sp>
            <p:nvSpPr>
              <p:cNvPr id="60963" name="Rectangle 78"/>
              <p:cNvSpPr>
                <a:spLocks noChangeArrowheads="1"/>
              </p:cNvSpPr>
              <p:nvPr/>
            </p:nvSpPr>
            <p:spPr bwMode="auto">
              <a:xfrm>
                <a:off x="1439" y="2672"/>
                <a:ext cx="5" cy="686"/>
              </a:xfrm>
              <a:prstGeom prst="rect">
                <a:avLst/>
              </a:prstGeom>
              <a:solidFill>
                <a:srgbClr val="C90000"/>
              </a:solidFill>
              <a:ln w="9525">
                <a:noFill/>
                <a:miter lim="800000"/>
                <a:headEnd/>
                <a:tailEnd/>
              </a:ln>
            </p:spPr>
            <p:txBody>
              <a:bodyPr/>
              <a:lstStyle/>
              <a:p>
                <a:endParaRPr lang="en-GB" sz="1400">
                  <a:latin typeface="Frutiger 55 Roman"/>
                </a:endParaRPr>
              </a:p>
            </p:txBody>
          </p:sp>
          <p:sp>
            <p:nvSpPr>
              <p:cNvPr id="60964" name="Rectangle 79"/>
              <p:cNvSpPr>
                <a:spLocks noChangeArrowheads="1"/>
              </p:cNvSpPr>
              <p:nvPr/>
            </p:nvSpPr>
            <p:spPr bwMode="auto">
              <a:xfrm>
                <a:off x="1444" y="2672"/>
                <a:ext cx="6" cy="686"/>
              </a:xfrm>
              <a:prstGeom prst="rect">
                <a:avLst/>
              </a:prstGeom>
              <a:solidFill>
                <a:srgbClr val="C70000"/>
              </a:solidFill>
              <a:ln w="9525">
                <a:noFill/>
                <a:miter lim="800000"/>
                <a:headEnd/>
                <a:tailEnd/>
              </a:ln>
            </p:spPr>
            <p:txBody>
              <a:bodyPr/>
              <a:lstStyle/>
              <a:p>
                <a:endParaRPr lang="en-GB" sz="1400">
                  <a:latin typeface="Frutiger 55 Roman"/>
                </a:endParaRPr>
              </a:p>
            </p:txBody>
          </p:sp>
          <p:sp>
            <p:nvSpPr>
              <p:cNvPr id="60965" name="Rectangle 80"/>
              <p:cNvSpPr>
                <a:spLocks noChangeArrowheads="1"/>
              </p:cNvSpPr>
              <p:nvPr/>
            </p:nvSpPr>
            <p:spPr bwMode="auto">
              <a:xfrm>
                <a:off x="1450" y="2672"/>
                <a:ext cx="5" cy="686"/>
              </a:xfrm>
              <a:prstGeom prst="rect">
                <a:avLst/>
              </a:prstGeom>
              <a:solidFill>
                <a:srgbClr val="C40000"/>
              </a:solidFill>
              <a:ln w="9525">
                <a:noFill/>
                <a:miter lim="800000"/>
                <a:headEnd/>
                <a:tailEnd/>
              </a:ln>
            </p:spPr>
            <p:txBody>
              <a:bodyPr/>
              <a:lstStyle/>
              <a:p>
                <a:endParaRPr lang="en-GB" sz="1400">
                  <a:latin typeface="Frutiger 55 Roman"/>
                </a:endParaRPr>
              </a:p>
            </p:txBody>
          </p:sp>
          <p:sp>
            <p:nvSpPr>
              <p:cNvPr id="60966" name="Rectangle 81"/>
              <p:cNvSpPr>
                <a:spLocks noChangeArrowheads="1"/>
              </p:cNvSpPr>
              <p:nvPr/>
            </p:nvSpPr>
            <p:spPr bwMode="auto">
              <a:xfrm>
                <a:off x="1455" y="2672"/>
                <a:ext cx="6" cy="686"/>
              </a:xfrm>
              <a:prstGeom prst="rect">
                <a:avLst/>
              </a:prstGeom>
              <a:solidFill>
                <a:srgbClr val="C10000"/>
              </a:solidFill>
              <a:ln w="9525">
                <a:noFill/>
                <a:miter lim="800000"/>
                <a:headEnd/>
                <a:tailEnd/>
              </a:ln>
            </p:spPr>
            <p:txBody>
              <a:bodyPr/>
              <a:lstStyle/>
              <a:p>
                <a:endParaRPr lang="en-GB" sz="1400">
                  <a:latin typeface="Frutiger 55 Roman"/>
                </a:endParaRPr>
              </a:p>
            </p:txBody>
          </p:sp>
          <p:sp>
            <p:nvSpPr>
              <p:cNvPr id="60967" name="Rectangle 82"/>
              <p:cNvSpPr>
                <a:spLocks noChangeArrowheads="1"/>
              </p:cNvSpPr>
              <p:nvPr/>
            </p:nvSpPr>
            <p:spPr bwMode="auto">
              <a:xfrm>
                <a:off x="1461" y="2672"/>
                <a:ext cx="5" cy="686"/>
              </a:xfrm>
              <a:prstGeom prst="rect">
                <a:avLst/>
              </a:prstGeom>
              <a:solidFill>
                <a:srgbClr val="BF0000"/>
              </a:solidFill>
              <a:ln w="9525">
                <a:noFill/>
                <a:miter lim="800000"/>
                <a:headEnd/>
                <a:tailEnd/>
              </a:ln>
            </p:spPr>
            <p:txBody>
              <a:bodyPr/>
              <a:lstStyle/>
              <a:p>
                <a:endParaRPr lang="en-GB" sz="1400">
                  <a:latin typeface="Frutiger 55 Roman"/>
                </a:endParaRPr>
              </a:p>
            </p:txBody>
          </p:sp>
          <p:sp>
            <p:nvSpPr>
              <p:cNvPr id="60968" name="Rectangle 83"/>
              <p:cNvSpPr>
                <a:spLocks noChangeArrowheads="1"/>
              </p:cNvSpPr>
              <p:nvPr/>
            </p:nvSpPr>
            <p:spPr bwMode="auto">
              <a:xfrm>
                <a:off x="1466" y="2672"/>
                <a:ext cx="6" cy="686"/>
              </a:xfrm>
              <a:prstGeom prst="rect">
                <a:avLst/>
              </a:prstGeom>
              <a:solidFill>
                <a:srgbClr val="BD0000"/>
              </a:solidFill>
              <a:ln w="9525">
                <a:noFill/>
                <a:miter lim="800000"/>
                <a:headEnd/>
                <a:tailEnd/>
              </a:ln>
            </p:spPr>
            <p:txBody>
              <a:bodyPr/>
              <a:lstStyle/>
              <a:p>
                <a:endParaRPr lang="en-GB" sz="1400">
                  <a:latin typeface="Frutiger 55 Roman"/>
                </a:endParaRPr>
              </a:p>
            </p:txBody>
          </p:sp>
          <p:sp>
            <p:nvSpPr>
              <p:cNvPr id="60969" name="Rectangle 84"/>
              <p:cNvSpPr>
                <a:spLocks noChangeArrowheads="1"/>
              </p:cNvSpPr>
              <p:nvPr/>
            </p:nvSpPr>
            <p:spPr bwMode="auto">
              <a:xfrm>
                <a:off x="1472" y="2672"/>
                <a:ext cx="5" cy="686"/>
              </a:xfrm>
              <a:prstGeom prst="rect">
                <a:avLst/>
              </a:prstGeom>
              <a:solidFill>
                <a:srgbClr val="BB0000"/>
              </a:solidFill>
              <a:ln w="9525">
                <a:noFill/>
                <a:miter lim="800000"/>
                <a:headEnd/>
                <a:tailEnd/>
              </a:ln>
            </p:spPr>
            <p:txBody>
              <a:bodyPr/>
              <a:lstStyle/>
              <a:p>
                <a:endParaRPr lang="en-GB" sz="1400">
                  <a:latin typeface="Frutiger 55 Roman"/>
                </a:endParaRPr>
              </a:p>
            </p:txBody>
          </p:sp>
          <p:sp>
            <p:nvSpPr>
              <p:cNvPr id="60970" name="Rectangle 85"/>
              <p:cNvSpPr>
                <a:spLocks noChangeArrowheads="1"/>
              </p:cNvSpPr>
              <p:nvPr/>
            </p:nvSpPr>
            <p:spPr bwMode="auto">
              <a:xfrm>
                <a:off x="1477" y="2672"/>
                <a:ext cx="6" cy="686"/>
              </a:xfrm>
              <a:prstGeom prst="rect">
                <a:avLst/>
              </a:prstGeom>
              <a:solidFill>
                <a:srgbClr val="B90000"/>
              </a:solidFill>
              <a:ln w="9525">
                <a:noFill/>
                <a:miter lim="800000"/>
                <a:headEnd/>
                <a:tailEnd/>
              </a:ln>
            </p:spPr>
            <p:txBody>
              <a:bodyPr/>
              <a:lstStyle/>
              <a:p>
                <a:endParaRPr lang="en-GB" sz="1400">
                  <a:latin typeface="Frutiger 55 Roman"/>
                </a:endParaRPr>
              </a:p>
            </p:txBody>
          </p:sp>
          <p:sp>
            <p:nvSpPr>
              <p:cNvPr id="60971" name="Rectangle 86"/>
              <p:cNvSpPr>
                <a:spLocks noChangeArrowheads="1"/>
              </p:cNvSpPr>
              <p:nvPr/>
            </p:nvSpPr>
            <p:spPr bwMode="auto">
              <a:xfrm>
                <a:off x="1483" y="2672"/>
                <a:ext cx="5" cy="686"/>
              </a:xfrm>
              <a:prstGeom prst="rect">
                <a:avLst/>
              </a:prstGeom>
              <a:solidFill>
                <a:srgbClr val="B80000"/>
              </a:solidFill>
              <a:ln w="9525">
                <a:noFill/>
                <a:miter lim="800000"/>
                <a:headEnd/>
                <a:tailEnd/>
              </a:ln>
            </p:spPr>
            <p:txBody>
              <a:bodyPr/>
              <a:lstStyle/>
              <a:p>
                <a:endParaRPr lang="en-GB" sz="1400">
                  <a:latin typeface="Frutiger 55 Roman"/>
                </a:endParaRPr>
              </a:p>
            </p:txBody>
          </p:sp>
          <p:sp>
            <p:nvSpPr>
              <p:cNvPr id="60972" name="Rectangle 87"/>
              <p:cNvSpPr>
                <a:spLocks noChangeArrowheads="1"/>
              </p:cNvSpPr>
              <p:nvPr/>
            </p:nvSpPr>
            <p:spPr bwMode="auto">
              <a:xfrm>
                <a:off x="1488" y="2672"/>
                <a:ext cx="6" cy="686"/>
              </a:xfrm>
              <a:prstGeom prst="rect">
                <a:avLst/>
              </a:prstGeom>
              <a:solidFill>
                <a:srgbClr val="B60000"/>
              </a:solidFill>
              <a:ln w="9525">
                <a:noFill/>
                <a:miter lim="800000"/>
                <a:headEnd/>
                <a:tailEnd/>
              </a:ln>
            </p:spPr>
            <p:txBody>
              <a:bodyPr/>
              <a:lstStyle/>
              <a:p>
                <a:endParaRPr lang="en-GB" sz="1400">
                  <a:latin typeface="Frutiger 55 Roman"/>
                </a:endParaRPr>
              </a:p>
            </p:txBody>
          </p:sp>
          <p:sp>
            <p:nvSpPr>
              <p:cNvPr id="60973" name="Rectangle 88"/>
              <p:cNvSpPr>
                <a:spLocks noChangeArrowheads="1"/>
              </p:cNvSpPr>
              <p:nvPr/>
            </p:nvSpPr>
            <p:spPr bwMode="auto">
              <a:xfrm>
                <a:off x="1494" y="2672"/>
                <a:ext cx="5" cy="686"/>
              </a:xfrm>
              <a:prstGeom prst="rect">
                <a:avLst/>
              </a:prstGeom>
              <a:solidFill>
                <a:srgbClr val="B50000"/>
              </a:solidFill>
              <a:ln w="9525">
                <a:noFill/>
                <a:miter lim="800000"/>
                <a:headEnd/>
                <a:tailEnd/>
              </a:ln>
            </p:spPr>
            <p:txBody>
              <a:bodyPr/>
              <a:lstStyle/>
              <a:p>
                <a:endParaRPr lang="en-GB" sz="1400">
                  <a:latin typeface="Frutiger 55 Roman"/>
                </a:endParaRPr>
              </a:p>
            </p:txBody>
          </p:sp>
          <p:sp>
            <p:nvSpPr>
              <p:cNvPr id="60974" name="Rectangle 89"/>
              <p:cNvSpPr>
                <a:spLocks noChangeArrowheads="1"/>
              </p:cNvSpPr>
              <p:nvPr/>
            </p:nvSpPr>
            <p:spPr bwMode="auto">
              <a:xfrm>
                <a:off x="1499" y="2672"/>
                <a:ext cx="6" cy="686"/>
              </a:xfrm>
              <a:prstGeom prst="rect">
                <a:avLst/>
              </a:prstGeom>
              <a:solidFill>
                <a:srgbClr val="B40000"/>
              </a:solidFill>
              <a:ln w="9525">
                <a:noFill/>
                <a:miter lim="800000"/>
                <a:headEnd/>
                <a:tailEnd/>
              </a:ln>
            </p:spPr>
            <p:txBody>
              <a:bodyPr/>
              <a:lstStyle/>
              <a:p>
                <a:endParaRPr lang="en-GB" sz="1400">
                  <a:latin typeface="Frutiger 55 Roman"/>
                </a:endParaRPr>
              </a:p>
            </p:txBody>
          </p:sp>
          <p:sp>
            <p:nvSpPr>
              <p:cNvPr id="60975" name="Rectangle 90"/>
              <p:cNvSpPr>
                <a:spLocks noChangeArrowheads="1"/>
              </p:cNvSpPr>
              <p:nvPr/>
            </p:nvSpPr>
            <p:spPr bwMode="auto">
              <a:xfrm>
                <a:off x="1505" y="2672"/>
                <a:ext cx="5" cy="686"/>
              </a:xfrm>
              <a:prstGeom prst="rect">
                <a:avLst/>
              </a:prstGeom>
              <a:solidFill>
                <a:srgbClr val="B30000"/>
              </a:solidFill>
              <a:ln w="9525">
                <a:noFill/>
                <a:miter lim="800000"/>
                <a:headEnd/>
                <a:tailEnd/>
              </a:ln>
            </p:spPr>
            <p:txBody>
              <a:bodyPr/>
              <a:lstStyle/>
              <a:p>
                <a:endParaRPr lang="en-GB" sz="1400">
                  <a:latin typeface="Frutiger 55 Roman"/>
                </a:endParaRPr>
              </a:p>
            </p:txBody>
          </p:sp>
          <p:sp>
            <p:nvSpPr>
              <p:cNvPr id="60976" name="Rectangle 91"/>
              <p:cNvSpPr>
                <a:spLocks noChangeArrowheads="1"/>
              </p:cNvSpPr>
              <p:nvPr/>
            </p:nvSpPr>
            <p:spPr bwMode="auto">
              <a:xfrm>
                <a:off x="1510" y="2672"/>
                <a:ext cx="5" cy="686"/>
              </a:xfrm>
              <a:prstGeom prst="rect">
                <a:avLst/>
              </a:prstGeom>
              <a:solidFill>
                <a:srgbClr val="B20000"/>
              </a:solidFill>
              <a:ln w="9525">
                <a:noFill/>
                <a:miter lim="800000"/>
                <a:headEnd/>
                <a:tailEnd/>
              </a:ln>
            </p:spPr>
            <p:txBody>
              <a:bodyPr/>
              <a:lstStyle/>
              <a:p>
                <a:endParaRPr lang="en-GB" sz="1400">
                  <a:latin typeface="Frutiger 55 Roman"/>
                </a:endParaRPr>
              </a:p>
            </p:txBody>
          </p:sp>
          <p:sp>
            <p:nvSpPr>
              <p:cNvPr id="60977" name="Rectangle 92"/>
              <p:cNvSpPr>
                <a:spLocks noChangeArrowheads="1"/>
              </p:cNvSpPr>
              <p:nvPr/>
            </p:nvSpPr>
            <p:spPr bwMode="auto">
              <a:xfrm>
                <a:off x="1515" y="2672"/>
                <a:ext cx="6" cy="686"/>
              </a:xfrm>
              <a:prstGeom prst="rect">
                <a:avLst/>
              </a:prstGeom>
              <a:solidFill>
                <a:srgbClr val="B20000"/>
              </a:solidFill>
              <a:ln w="9525">
                <a:noFill/>
                <a:miter lim="800000"/>
                <a:headEnd/>
                <a:tailEnd/>
              </a:ln>
            </p:spPr>
            <p:txBody>
              <a:bodyPr/>
              <a:lstStyle/>
              <a:p>
                <a:endParaRPr lang="en-GB" sz="1400">
                  <a:latin typeface="Frutiger 55 Roman"/>
                </a:endParaRPr>
              </a:p>
            </p:txBody>
          </p:sp>
        </p:grpSp>
        <p:sp>
          <p:nvSpPr>
            <p:cNvPr id="60423" name="Rectangle 94"/>
            <p:cNvSpPr>
              <a:spLocks noChangeArrowheads="1"/>
            </p:cNvSpPr>
            <p:nvPr/>
          </p:nvSpPr>
          <p:spPr bwMode="auto">
            <a:xfrm>
              <a:off x="1078" y="2672"/>
              <a:ext cx="443" cy="686"/>
            </a:xfrm>
            <a:prstGeom prst="rect">
              <a:avLst/>
            </a:prstGeom>
            <a:noFill/>
            <a:ln w="7938">
              <a:solidFill>
                <a:srgbClr val="000000"/>
              </a:solidFill>
              <a:miter lim="800000"/>
              <a:headEnd/>
              <a:tailEnd/>
            </a:ln>
          </p:spPr>
          <p:txBody>
            <a:bodyPr/>
            <a:lstStyle/>
            <a:p>
              <a:endParaRPr lang="en-GB" sz="1400">
                <a:latin typeface="Frutiger 55 Roman"/>
              </a:endParaRPr>
            </a:p>
          </p:txBody>
        </p:sp>
        <p:grpSp>
          <p:nvGrpSpPr>
            <p:cNvPr id="4" name="Group 176"/>
            <p:cNvGrpSpPr>
              <a:grpSpLocks/>
            </p:cNvGrpSpPr>
            <p:nvPr/>
          </p:nvGrpSpPr>
          <p:grpSpPr bwMode="auto">
            <a:xfrm>
              <a:off x="2627" y="2781"/>
              <a:ext cx="443" cy="577"/>
              <a:chOff x="2627" y="2781"/>
              <a:chExt cx="443" cy="577"/>
            </a:xfrm>
          </p:grpSpPr>
          <p:sp>
            <p:nvSpPr>
              <p:cNvPr id="60816" name="Rectangle 95"/>
              <p:cNvSpPr>
                <a:spLocks noChangeArrowheads="1"/>
              </p:cNvSpPr>
              <p:nvPr/>
            </p:nvSpPr>
            <p:spPr bwMode="auto">
              <a:xfrm>
                <a:off x="2627" y="2781"/>
                <a:ext cx="5" cy="577"/>
              </a:xfrm>
              <a:prstGeom prst="rect">
                <a:avLst/>
              </a:prstGeom>
              <a:solidFill>
                <a:srgbClr val="B20000"/>
              </a:solidFill>
              <a:ln w="9525">
                <a:noFill/>
                <a:miter lim="800000"/>
                <a:headEnd/>
                <a:tailEnd/>
              </a:ln>
            </p:spPr>
            <p:txBody>
              <a:bodyPr/>
              <a:lstStyle/>
              <a:p>
                <a:endParaRPr lang="en-GB" sz="1400">
                  <a:latin typeface="Frutiger 55 Roman"/>
                </a:endParaRPr>
              </a:p>
            </p:txBody>
          </p:sp>
          <p:sp>
            <p:nvSpPr>
              <p:cNvPr id="60817" name="Rectangle 96"/>
              <p:cNvSpPr>
                <a:spLocks noChangeArrowheads="1"/>
              </p:cNvSpPr>
              <p:nvPr/>
            </p:nvSpPr>
            <p:spPr bwMode="auto">
              <a:xfrm>
                <a:off x="2632" y="2781"/>
                <a:ext cx="6" cy="577"/>
              </a:xfrm>
              <a:prstGeom prst="rect">
                <a:avLst/>
              </a:prstGeom>
              <a:solidFill>
                <a:srgbClr val="B20000"/>
              </a:solidFill>
              <a:ln w="9525">
                <a:noFill/>
                <a:miter lim="800000"/>
                <a:headEnd/>
                <a:tailEnd/>
              </a:ln>
            </p:spPr>
            <p:txBody>
              <a:bodyPr/>
              <a:lstStyle/>
              <a:p>
                <a:endParaRPr lang="en-GB" sz="1400">
                  <a:latin typeface="Frutiger 55 Roman"/>
                </a:endParaRPr>
              </a:p>
            </p:txBody>
          </p:sp>
          <p:sp>
            <p:nvSpPr>
              <p:cNvPr id="60818" name="Rectangle 97"/>
              <p:cNvSpPr>
                <a:spLocks noChangeArrowheads="1"/>
              </p:cNvSpPr>
              <p:nvPr/>
            </p:nvSpPr>
            <p:spPr bwMode="auto">
              <a:xfrm>
                <a:off x="2638" y="2781"/>
                <a:ext cx="5" cy="577"/>
              </a:xfrm>
              <a:prstGeom prst="rect">
                <a:avLst/>
              </a:prstGeom>
              <a:solidFill>
                <a:srgbClr val="B30000"/>
              </a:solidFill>
              <a:ln w="9525">
                <a:noFill/>
                <a:miter lim="800000"/>
                <a:headEnd/>
                <a:tailEnd/>
              </a:ln>
            </p:spPr>
            <p:txBody>
              <a:bodyPr/>
              <a:lstStyle/>
              <a:p>
                <a:endParaRPr lang="en-GB" sz="1400">
                  <a:latin typeface="Frutiger 55 Roman"/>
                </a:endParaRPr>
              </a:p>
            </p:txBody>
          </p:sp>
          <p:sp>
            <p:nvSpPr>
              <p:cNvPr id="60819" name="Rectangle 98"/>
              <p:cNvSpPr>
                <a:spLocks noChangeArrowheads="1"/>
              </p:cNvSpPr>
              <p:nvPr/>
            </p:nvSpPr>
            <p:spPr bwMode="auto">
              <a:xfrm>
                <a:off x="2643" y="2781"/>
                <a:ext cx="6" cy="577"/>
              </a:xfrm>
              <a:prstGeom prst="rect">
                <a:avLst/>
              </a:prstGeom>
              <a:solidFill>
                <a:srgbClr val="B40000"/>
              </a:solidFill>
              <a:ln w="9525">
                <a:noFill/>
                <a:miter lim="800000"/>
                <a:headEnd/>
                <a:tailEnd/>
              </a:ln>
            </p:spPr>
            <p:txBody>
              <a:bodyPr/>
              <a:lstStyle/>
              <a:p>
                <a:endParaRPr lang="en-GB" sz="1400">
                  <a:latin typeface="Frutiger 55 Roman"/>
                </a:endParaRPr>
              </a:p>
            </p:txBody>
          </p:sp>
          <p:sp>
            <p:nvSpPr>
              <p:cNvPr id="60820" name="Rectangle 99"/>
              <p:cNvSpPr>
                <a:spLocks noChangeArrowheads="1"/>
              </p:cNvSpPr>
              <p:nvPr/>
            </p:nvSpPr>
            <p:spPr bwMode="auto">
              <a:xfrm>
                <a:off x="2649" y="2781"/>
                <a:ext cx="5" cy="577"/>
              </a:xfrm>
              <a:prstGeom prst="rect">
                <a:avLst/>
              </a:prstGeom>
              <a:solidFill>
                <a:srgbClr val="B50000"/>
              </a:solidFill>
              <a:ln w="9525">
                <a:noFill/>
                <a:miter lim="800000"/>
                <a:headEnd/>
                <a:tailEnd/>
              </a:ln>
            </p:spPr>
            <p:txBody>
              <a:bodyPr/>
              <a:lstStyle/>
              <a:p>
                <a:endParaRPr lang="en-GB" sz="1400">
                  <a:latin typeface="Frutiger 55 Roman"/>
                </a:endParaRPr>
              </a:p>
            </p:txBody>
          </p:sp>
          <p:sp>
            <p:nvSpPr>
              <p:cNvPr id="60821" name="Rectangle 100"/>
              <p:cNvSpPr>
                <a:spLocks noChangeArrowheads="1"/>
              </p:cNvSpPr>
              <p:nvPr/>
            </p:nvSpPr>
            <p:spPr bwMode="auto">
              <a:xfrm>
                <a:off x="2654" y="2781"/>
                <a:ext cx="6" cy="577"/>
              </a:xfrm>
              <a:prstGeom prst="rect">
                <a:avLst/>
              </a:prstGeom>
              <a:solidFill>
                <a:srgbClr val="B60000"/>
              </a:solidFill>
              <a:ln w="9525">
                <a:noFill/>
                <a:miter lim="800000"/>
                <a:headEnd/>
                <a:tailEnd/>
              </a:ln>
            </p:spPr>
            <p:txBody>
              <a:bodyPr/>
              <a:lstStyle/>
              <a:p>
                <a:endParaRPr lang="en-GB" sz="1400">
                  <a:latin typeface="Frutiger 55 Roman"/>
                </a:endParaRPr>
              </a:p>
            </p:txBody>
          </p:sp>
          <p:sp>
            <p:nvSpPr>
              <p:cNvPr id="60822" name="Rectangle 101"/>
              <p:cNvSpPr>
                <a:spLocks noChangeArrowheads="1"/>
              </p:cNvSpPr>
              <p:nvPr/>
            </p:nvSpPr>
            <p:spPr bwMode="auto">
              <a:xfrm>
                <a:off x="2660" y="2781"/>
                <a:ext cx="5" cy="577"/>
              </a:xfrm>
              <a:prstGeom prst="rect">
                <a:avLst/>
              </a:prstGeom>
              <a:solidFill>
                <a:srgbClr val="B80000"/>
              </a:solidFill>
              <a:ln w="9525">
                <a:noFill/>
                <a:miter lim="800000"/>
                <a:headEnd/>
                <a:tailEnd/>
              </a:ln>
            </p:spPr>
            <p:txBody>
              <a:bodyPr/>
              <a:lstStyle/>
              <a:p>
                <a:endParaRPr lang="en-GB" sz="1400">
                  <a:latin typeface="Frutiger 55 Roman"/>
                </a:endParaRPr>
              </a:p>
            </p:txBody>
          </p:sp>
          <p:sp>
            <p:nvSpPr>
              <p:cNvPr id="60823" name="Rectangle 102"/>
              <p:cNvSpPr>
                <a:spLocks noChangeArrowheads="1"/>
              </p:cNvSpPr>
              <p:nvPr/>
            </p:nvSpPr>
            <p:spPr bwMode="auto">
              <a:xfrm>
                <a:off x="2665" y="2781"/>
                <a:ext cx="6" cy="577"/>
              </a:xfrm>
              <a:prstGeom prst="rect">
                <a:avLst/>
              </a:prstGeom>
              <a:solidFill>
                <a:srgbClr val="B90000"/>
              </a:solidFill>
              <a:ln w="9525">
                <a:noFill/>
                <a:miter lim="800000"/>
                <a:headEnd/>
                <a:tailEnd/>
              </a:ln>
            </p:spPr>
            <p:txBody>
              <a:bodyPr/>
              <a:lstStyle/>
              <a:p>
                <a:endParaRPr lang="en-GB" sz="1400">
                  <a:latin typeface="Frutiger 55 Roman"/>
                </a:endParaRPr>
              </a:p>
            </p:txBody>
          </p:sp>
          <p:sp>
            <p:nvSpPr>
              <p:cNvPr id="60824" name="Rectangle 103"/>
              <p:cNvSpPr>
                <a:spLocks noChangeArrowheads="1"/>
              </p:cNvSpPr>
              <p:nvPr/>
            </p:nvSpPr>
            <p:spPr bwMode="auto">
              <a:xfrm>
                <a:off x="2671" y="2781"/>
                <a:ext cx="5" cy="577"/>
              </a:xfrm>
              <a:prstGeom prst="rect">
                <a:avLst/>
              </a:prstGeom>
              <a:solidFill>
                <a:srgbClr val="BB0000"/>
              </a:solidFill>
              <a:ln w="9525">
                <a:noFill/>
                <a:miter lim="800000"/>
                <a:headEnd/>
                <a:tailEnd/>
              </a:ln>
            </p:spPr>
            <p:txBody>
              <a:bodyPr/>
              <a:lstStyle/>
              <a:p>
                <a:endParaRPr lang="en-GB" sz="1400">
                  <a:latin typeface="Frutiger 55 Roman"/>
                </a:endParaRPr>
              </a:p>
            </p:txBody>
          </p:sp>
          <p:sp>
            <p:nvSpPr>
              <p:cNvPr id="60825" name="Rectangle 104"/>
              <p:cNvSpPr>
                <a:spLocks noChangeArrowheads="1"/>
              </p:cNvSpPr>
              <p:nvPr/>
            </p:nvSpPr>
            <p:spPr bwMode="auto">
              <a:xfrm>
                <a:off x="2676" y="2781"/>
                <a:ext cx="5" cy="577"/>
              </a:xfrm>
              <a:prstGeom prst="rect">
                <a:avLst/>
              </a:prstGeom>
              <a:solidFill>
                <a:srgbClr val="BD0000"/>
              </a:solidFill>
              <a:ln w="9525">
                <a:noFill/>
                <a:miter lim="800000"/>
                <a:headEnd/>
                <a:tailEnd/>
              </a:ln>
            </p:spPr>
            <p:txBody>
              <a:bodyPr/>
              <a:lstStyle/>
              <a:p>
                <a:endParaRPr lang="en-GB" sz="1400">
                  <a:latin typeface="Frutiger 55 Roman"/>
                </a:endParaRPr>
              </a:p>
            </p:txBody>
          </p:sp>
          <p:sp>
            <p:nvSpPr>
              <p:cNvPr id="60826" name="Rectangle 105"/>
              <p:cNvSpPr>
                <a:spLocks noChangeArrowheads="1"/>
              </p:cNvSpPr>
              <p:nvPr/>
            </p:nvSpPr>
            <p:spPr bwMode="auto">
              <a:xfrm>
                <a:off x="2681" y="2781"/>
                <a:ext cx="6" cy="577"/>
              </a:xfrm>
              <a:prstGeom prst="rect">
                <a:avLst/>
              </a:prstGeom>
              <a:solidFill>
                <a:srgbClr val="BF0000"/>
              </a:solidFill>
              <a:ln w="9525">
                <a:noFill/>
                <a:miter lim="800000"/>
                <a:headEnd/>
                <a:tailEnd/>
              </a:ln>
            </p:spPr>
            <p:txBody>
              <a:bodyPr/>
              <a:lstStyle/>
              <a:p>
                <a:endParaRPr lang="en-GB" sz="1400">
                  <a:latin typeface="Frutiger 55 Roman"/>
                </a:endParaRPr>
              </a:p>
            </p:txBody>
          </p:sp>
          <p:sp>
            <p:nvSpPr>
              <p:cNvPr id="60827" name="Rectangle 106"/>
              <p:cNvSpPr>
                <a:spLocks noChangeArrowheads="1"/>
              </p:cNvSpPr>
              <p:nvPr/>
            </p:nvSpPr>
            <p:spPr bwMode="auto">
              <a:xfrm>
                <a:off x="2687" y="2781"/>
                <a:ext cx="5" cy="577"/>
              </a:xfrm>
              <a:prstGeom prst="rect">
                <a:avLst/>
              </a:prstGeom>
              <a:solidFill>
                <a:srgbClr val="C10000"/>
              </a:solidFill>
              <a:ln w="9525">
                <a:noFill/>
                <a:miter lim="800000"/>
                <a:headEnd/>
                <a:tailEnd/>
              </a:ln>
            </p:spPr>
            <p:txBody>
              <a:bodyPr/>
              <a:lstStyle/>
              <a:p>
                <a:endParaRPr lang="en-GB" sz="1400">
                  <a:latin typeface="Frutiger 55 Roman"/>
                </a:endParaRPr>
              </a:p>
            </p:txBody>
          </p:sp>
          <p:sp>
            <p:nvSpPr>
              <p:cNvPr id="60828" name="Rectangle 107"/>
              <p:cNvSpPr>
                <a:spLocks noChangeArrowheads="1"/>
              </p:cNvSpPr>
              <p:nvPr/>
            </p:nvSpPr>
            <p:spPr bwMode="auto">
              <a:xfrm>
                <a:off x="2692" y="2781"/>
                <a:ext cx="6" cy="577"/>
              </a:xfrm>
              <a:prstGeom prst="rect">
                <a:avLst/>
              </a:prstGeom>
              <a:solidFill>
                <a:srgbClr val="C40000"/>
              </a:solidFill>
              <a:ln w="9525">
                <a:noFill/>
                <a:miter lim="800000"/>
                <a:headEnd/>
                <a:tailEnd/>
              </a:ln>
            </p:spPr>
            <p:txBody>
              <a:bodyPr/>
              <a:lstStyle/>
              <a:p>
                <a:endParaRPr lang="en-GB" sz="1400">
                  <a:latin typeface="Frutiger 55 Roman"/>
                </a:endParaRPr>
              </a:p>
            </p:txBody>
          </p:sp>
          <p:sp>
            <p:nvSpPr>
              <p:cNvPr id="60829" name="Rectangle 108"/>
              <p:cNvSpPr>
                <a:spLocks noChangeArrowheads="1"/>
              </p:cNvSpPr>
              <p:nvPr/>
            </p:nvSpPr>
            <p:spPr bwMode="auto">
              <a:xfrm>
                <a:off x="2698" y="2781"/>
                <a:ext cx="5" cy="577"/>
              </a:xfrm>
              <a:prstGeom prst="rect">
                <a:avLst/>
              </a:prstGeom>
              <a:solidFill>
                <a:srgbClr val="C70000"/>
              </a:solidFill>
              <a:ln w="9525">
                <a:noFill/>
                <a:miter lim="800000"/>
                <a:headEnd/>
                <a:tailEnd/>
              </a:ln>
            </p:spPr>
            <p:txBody>
              <a:bodyPr/>
              <a:lstStyle/>
              <a:p>
                <a:endParaRPr lang="en-GB" sz="1400">
                  <a:latin typeface="Frutiger 55 Roman"/>
                </a:endParaRPr>
              </a:p>
            </p:txBody>
          </p:sp>
          <p:sp>
            <p:nvSpPr>
              <p:cNvPr id="60830" name="Rectangle 109"/>
              <p:cNvSpPr>
                <a:spLocks noChangeArrowheads="1"/>
              </p:cNvSpPr>
              <p:nvPr/>
            </p:nvSpPr>
            <p:spPr bwMode="auto">
              <a:xfrm>
                <a:off x="2703" y="2781"/>
                <a:ext cx="6" cy="577"/>
              </a:xfrm>
              <a:prstGeom prst="rect">
                <a:avLst/>
              </a:prstGeom>
              <a:solidFill>
                <a:srgbClr val="C90000"/>
              </a:solidFill>
              <a:ln w="9525">
                <a:noFill/>
                <a:miter lim="800000"/>
                <a:headEnd/>
                <a:tailEnd/>
              </a:ln>
            </p:spPr>
            <p:txBody>
              <a:bodyPr/>
              <a:lstStyle/>
              <a:p>
                <a:endParaRPr lang="en-GB" sz="1400">
                  <a:latin typeface="Frutiger 55 Roman"/>
                </a:endParaRPr>
              </a:p>
            </p:txBody>
          </p:sp>
          <p:sp>
            <p:nvSpPr>
              <p:cNvPr id="60831" name="Rectangle 110"/>
              <p:cNvSpPr>
                <a:spLocks noChangeArrowheads="1"/>
              </p:cNvSpPr>
              <p:nvPr/>
            </p:nvSpPr>
            <p:spPr bwMode="auto">
              <a:xfrm>
                <a:off x="2709" y="2781"/>
                <a:ext cx="5" cy="577"/>
              </a:xfrm>
              <a:prstGeom prst="rect">
                <a:avLst/>
              </a:prstGeom>
              <a:solidFill>
                <a:srgbClr val="CC0000"/>
              </a:solidFill>
              <a:ln w="9525">
                <a:noFill/>
                <a:miter lim="800000"/>
                <a:headEnd/>
                <a:tailEnd/>
              </a:ln>
            </p:spPr>
            <p:txBody>
              <a:bodyPr/>
              <a:lstStyle/>
              <a:p>
                <a:endParaRPr lang="en-GB" sz="1400">
                  <a:latin typeface="Frutiger 55 Roman"/>
                </a:endParaRPr>
              </a:p>
            </p:txBody>
          </p:sp>
          <p:sp>
            <p:nvSpPr>
              <p:cNvPr id="60832" name="Rectangle 111"/>
              <p:cNvSpPr>
                <a:spLocks noChangeArrowheads="1"/>
              </p:cNvSpPr>
              <p:nvPr/>
            </p:nvSpPr>
            <p:spPr bwMode="auto">
              <a:xfrm>
                <a:off x="2714" y="2781"/>
                <a:ext cx="6" cy="577"/>
              </a:xfrm>
              <a:prstGeom prst="rect">
                <a:avLst/>
              </a:prstGeom>
              <a:solidFill>
                <a:srgbClr val="D00000"/>
              </a:solidFill>
              <a:ln w="9525">
                <a:noFill/>
                <a:miter lim="800000"/>
                <a:headEnd/>
                <a:tailEnd/>
              </a:ln>
            </p:spPr>
            <p:txBody>
              <a:bodyPr/>
              <a:lstStyle/>
              <a:p>
                <a:endParaRPr lang="en-GB" sz="1400">
                  <a:latin typeface="Frutiger 55 Roman"/>
                </a:endParaRPr>
              </a:p>
            </p:txBody>
          </p:sp>
          <p:sp>
            <p:nvSpPr>
              <p:cNvPr id="60833" name="Rectangle 112"/>
              <p:cNvSpPr>
                <a:spLocks noChangeArrowheads="1"/>
              </p:cNvSpPr>
              <p:nvPr/>
            </p:nvSpPr>
            <p:spPr bwMode="auto">
              <a:xfrm>
                <a:off x="2720" y="2781"/>
                <a:ext cx="5" cy="577"/>
              </a:xfrm>
              <a:prstGeom prst="rect">
                <a:avLst/>
              </a:prstGeom>
              <a:solidFill>
                <a:srgbClr val="D30000"/>
              </a:solidFill>
              <a:ln w="9525">
                <a:noFill/>
                <a:miter lim="800000"/>
                <a:headEnd/>
                <a:tailEnd/>
              </a:ln>
            </p:spPr>
            <p:txBody>
              <a:bodyPr/>
              <a:lstStyle/>
              <a:p>
                <a:endParaRPr lang="en-GB" sz="1400">
                  <a:latin typeface="Frutiger 55 Roman"/>
                </a:endParaRPr>
              </a:p>
            </p:txBody>
          </p:sp>
          <p:sp>
            <p:nvSpPr>
              <p:cNvPr id="60834" name="Rectangle 113"/>
              <p:cNvSpPr>
                <a:spLocks noChangeArrowheads="1"/>
              </p:cNvSpPr>
              <p:nvPr/>
            </p:nvSpPr>
            <p:spPr bwMode="auto">
              <a:xfrm>
                <a:off x="2725" y="2781"/>
                <a:ext cx="6" cy="577"/>
              </a:xfrm>
              <a:prstGeom prst="rect">
                <a:avLst/>
              </a:prstGeom>
              <a:solidFill>
                <a:srgbClr val="D60000"/>
              </a:solidFill>
              <a:ln w="9525">
                <a:noFill/>
                <a:miter lim="800000"/>
                <a:headEnd/>
                <a:tailEnd/>
              </a:ln>
            </p:spPr>
            <p:txBody>
              <a:bodyPr/>
              <a:lstStyle/>
              <a:p>
                <a:endParaRPr lang="en-GB" sz="1400">
                  <a:latin typeface="Frutiger 55 Roman"/>
                </a:endParaRPr>
              </a:p>
            </p:txBody>
          </p:sp>
          <p:sp>
            <p:nvSpPr>
              <p:cNvPr id="60835" name="Rectangle 114"/>
              <p:cNvSpPr>
                <a:spLocks noChangeArrowheads="1"/>
              </p:cNvSpPr>
              <p:nvPr/>
            </p:nvSpPr>
            <p:spPr bwMode="auto">
              <a:xfrm>
                <a:off x="2731" y="2781"/>
                <a:ext cx="5" cy="577"/>
              </a:xfrm>
              <a:prstGeom prst="rect">
                <a:avLst/>
              </a:prstGeom>
              <a:solidFill>
                <a:srgbClr val="D90000"/>
              </a:solidFill>
              <a:ln w="9525">
                <a:noFill/>
                <a:miter lim="800000"/>
                <a:headEnd/>
                <a:tailEnd/>
              </a:ln>
            </p:spPr>
            <p:txBody>
              <a:bodyPr/>
              <a:lstStyle/>
              <a:p>
                <a:endParaRPr lang="en-GB" sz="1400">
                  <a:latin typeface="Frutiger 55 Roman"/>
                </a:endParaRPr>
              </a:p>
            </p:txBody>
          </p:sp>
          <p:sp>
            <p:nvSpPr>
              <p:cNvPr id="60836" name="Rectangle 115"/>
              <p:cNvSpPr>
                <a:spLocks noChangeArrowheads="1"/>
              </p:cNvSpPr>
              <p:nvPr/>
            </p:nvSpPr>
            <p:spPr bwMode="auto">
              <a:xfrm>
                <a:off x="2736" y="2781"/>
                <a:ext cx="6" cy="577"/>
              </a:xfrm>
              <a:prstGeom prst="rect">
                <a:avLst/>
              </a:prstGeom>
              <a:solidFill>
                <a:srgbClr val="DC0000"/>
              </a:solidFill>
              <a:ln w="9525">
                <a:noFill/>
                <a:miter lim="800000"/>
                <a:headEnd/>
                <a:tailEnd/>
              </a:ln>
            </p:spPr>
            <p:txBody>
              <a:bodyPr/>
              <a:lstStyle/>
              <a:p>
                <a:endParaRPr lang="en-GB" sz="1400">
                  <a:latin typeface="Frutiger 55 Roman"/>
                </a:endParaRPr>
              </a:p>
            </p:txBody>
          </p:sp>
          <p:sp>
            <p:nvSpPr>
              <p:cNvPr id="60837" name="Rectangle 116"/>
              <p:cNvSpPr>
                <a:spLocks noChangeArrowheads="1"/>
              </p:cNvSpPr>
              <p:nvPr/>
            </p:nvSpPr>
            <p:spPr bwMode="auto">
              <a:xfrm>
                <a:off x="2742" y="2781"/>
                <a:ext cx="5" cy="577"/>
              </a:xfrm>
              <a:prstGeom prst="rect">
                <a:avLst/>
              </a:prstGeom>
              <a:solidFill>
                <a:srgbClr val="DF0000"/>
              </a:solidFill>
              <a:ln w="9525">
                <a:noFill/>
                <a:miter lim="800000"/>
                <a:headEnd/>
                <a:tailEnd/>
              </a:ln>
            </p:spPr>
            <p:txBody>
              <a:bodyPr/>
              <a:lstStyle/>
              <a:p>
                <a:endParaRPr lang="en-GB" sz="1400">
                  <a:latin typeface="Frutiger 55 Roman"/>
                </a:endParaRPr>
              </a:p>
            </p:txBody>
          </p:sp>
          <p:sp>
            <p:nvSpPr>
              <p:cNvPr id="60838" name="Rectangle 117"/>
              <p:cNvSpPr>
                <a:spLocks noChangeArrowheads="1"/>
              </p:cNvSpPr>
              <p:nvPr/>
            </p:nvSpPr>
            <p:spPr bwMode="auto">
              <a:xfrm>
                <a:off x="2747" y="2781"/>
                <a:ext cx="6" cy="577"/>
              </a:xfrm>
              <a:prstGeom prst="rect">
                <a:avLst/>
              </a:prstGeom>
              <a:solidFill>
                <a:srgbClr val="E20000"/>
              </a:solidFill>
              <a:ln w="9525">
                <a:noFill/>
                <a:miter lim="800000"/>
                <a:headEnd/>
                <a:tailEnd/>
              </a:ln>
            </p:spPr>
            <p:txBody>
              <a:bodyPr/>
              <a:lstStyle/>
              <a:p>
                <a:endParaRPr lang="en-GB" sz="1400">
                  <a:latin typeface="Frutiger 55 Roman"/>
                </a:endParaRPr>
              </a:p>
            </p:txBody>
          </p:sp>
          <p:sp>
            <p:nvSpPr>
              <p:cNvPr id="60839" name="Rectangle 118"/>
              <p:cNvSpPr>
                <a:spLocks noChangeArrowheads="1"/>
              </p:cNvSpPr>
              <p:nvPr/>
            </p:nvSpPr>
            <p:spPr bwMode="auto">
              <a:xfrm>
                <a:off x="2753" y="2781"/>
                <a:ext cx="5" cy="577"/>
              </a:xfrm>
              <a:prstGeom prst="rect">
                <a:avLst/>
              </a:prstGeom>
              <a:solidFill>
                <a:srgbClr val="E50000"/>
              </a:solidFill>
              <a:ln w="9525">
                <a:noFill/>
                <a:miter lim="800000"/>
                <a:headEnd/>
                <a:tailEnd/>
              </a:ln>
            </p:spPr>
            <p:txBody>
              <a:bodyPr/>
              <a:lstStyle/>
              <a:p>
                <a:endParaRPr lang="en-GB" sz="1400">
                  <a:latin typeface="Frutiger 55 Roman"/>
                </a:endParaRPr>
              </a:p>
            </p:txBody>
          </p:sp>
          <p:sp>
            <p:nvSpPr>
              <p:cNvPr id="60840" name="Rectangle 119"/>
              <p:cNvSpPr>
                <a:spLocks noChangeArrowheads="1"/>
              </p:cNvSpPr>
              <p:nvPr/>
            </p:nvSpPr>
            <p:spPr bwMode="auto">
              <a:xfrm>
                <a:off x="2758" y="2781"/>
                <a:ext cx="6" cy="577"/>
              </a:xfrm>
              <a:prstGeom prst="rect">
                <a:avLst/>
              </a:prstGeom>
              <a:solidFill>
                <a:srgbClr val="E80000"/>
              </a:solidFill>
              <a:ln w="9525">
                <a:noFill/>
                <a:miter lim="800000"/>
                <a:headEnd/>
                <a:tailEnd/>
              </a:ln>
            </p:spPr>
            <p:txBody>
              <a:bodyPr/>
              <a:lstStyle/>
              <a:p>
                <a:endParaRPr lang="en-GB" sz="1400">
                  <a:latin typeface="Frutiger 55 Roman"/>
                </a:endParaRPr>
              </a:p>
            </p:txBody>
          </p:sp>
          <p:sp>
            <p:nvSpPr>
              <p:cNvPr id="60841" name="Rectangle 120"/>
              <p:cNvSpPr>
                <a:spLocks noChangeArrowheads="1"/>
              </p:cNvSpPr>
              <p:nvPr/>
            </p:nvSpPr>
            <p:spPr bwMode="auto">
              <a:xfrm>
                <a:off x="2764" y="2781"/>
                <a:ext cx="5" cy="577"/>
              </a:xfrm>
              <a:prstGeom prst="rect">
                <a:avLst/>
              </a:prstGeom>
              <a:solidFill>
                <a:srgbClr val="EB0000"/>
              </a:solidFill>
              <a:ln w="9525">
                <a:noFill/>
                <a:miter lim="800000"/>
                <a:headEnd/>
                <a:tailEnd/>
              </a:ln>
            </p:spPr>
            <p:txBody>
              <a:bodyPr/>
              <a:lstStyle/>
              <a:p>
                <a:endParaRPr lang="en-GB" sz="1400">
                  <a:latin typeface="Frutiger 55 Roman"/>
                </a:endParaRPr>
              </a:p>
            </p:txBody>
          </p:sp>
          <p:sp>
            <p:nvSpPr>
              <p:cNvPr id="60842" name="Rectangle 121"/>
              <p:cNvSpPr>
                <a:spLocks noChangeArrowheads="1"/>
              </p:cNvSpPr>
              <p:nvPr/>
            </p:nvSpPr>
            <p:spPr bwMode="auto">
              <a:xfrm>
                <a:off x="2769" y="2781"/>
                <a:ext cx="6" cy="577"/>
              </a:xfrm>
              <a:prstGeom prst="rect">
                <a:avLst/>
              </a:prstGeom>
              <a:solidFill>
                <a:srgbClr val="ED0000"/>
              </a:solidFill>
              <a:ln w="9525">
                <a:noFill/>
                <a:miter lim="800000"/>
                <a:headEnd/>
                <a:tailEnd/>
              </a:ln>
            </p:spPr>
            <p:txBody>
              <a:bodyPr/>
              <a:lstStyle/>
              <a:p>
                <a:endParaRPr lang="en-GB" sz="1400">
                  <a:latin typeface="Frutiger 55 Roman"/>
                </a:endParaRPr>
              </a:p>
            </p:txBody>
          </p:sp>
          <p:sp>
            <p:nvSpPr>
              <p:cNvPr id="60843" name="Rectangle 122"/>
              <p:cNvSpPr>
                <a:spLocks noChangeArrowheads="1"/>
              </p:cNvSpPr>
              <p:nvPr/>
            </p:nvSpPr>
            <p:spPr bwMode="auto">
              <a:xfrm>
                <a:off x="2775" y="2781"/>
                <a:ext cx="5" cy="577"/>
              </a:xfrm>
              <a:prstGeom prst="rect">
                <a:avLst/>
              </a:prstGeom>
              <a:solidFill>
                <a:srgbClr val="EF0000"/>
              </a:solidFill>
              <a:ln w="9525">
                <a:noFill/>
                <a:miter lim="800000"/>
                <a:headEnd/>
                <a:tailEnd/>
              </a:ln>
            </p:spPr>
            <p:txBody>
              <a:bodyPr/>
              <a:lstStyle/>
              <a:p>
                <a:endParaRPr lang="en-GB" sz="1400">
                  <a:latin typeface="Frutiger 55 Roman"/>
                </a:endParaRPr>
              </a:p>
            </p:txBody>
          </p:sp>
          <p:sp>
            <p:nvSpPr>
              <p:cNvPr id="60844" name="Rectangle 123"/>
              <p:cNvSpPr>
                <a:spLocks noChangeArrowheads="1"/>
              </p:cNvSpPr>
              <p:nvPr/>
            </p:nvSpPr>
            <p:spPr bwMode="auto">
              <a:xfrm>
                <a:off x="2780" y="2781"/>
                <a:ext cx="5" cy="577"/>
              </a:xfrm>
              <a:prstGeom prst="rect">
                <a:avLst/>
              </a:prstGeom>
              <a:solidFill>
                <a:srgbClr val="F20000"/>
              </a:solidFill>
              <a:ln w="9525">
                <a:noFill/>
                <a:miter lim="800000"/>
                <a:headEnd/>
                <a:tailEnd/>
              </a:ln>
            </p:spPr>
            <p:txBody>
              <a:bodyPr/>
              <a:lstStyle/>
              <a:p>
                <a:endParaRPr lang="en-GB" sz="1400">
                  <a:latin typeface="Frutiger 55 Roman"/>
                </a:endParaRPr>
              </a:p>
            </p:txBody>
          </p:sp>
          <p:sp>
            <p:nvSpPr>
              <p:cNvPr id="60845" name="Rectangle 124"/>
              <p:cNvSpPr>
                <a:spLocks noChangeArrowheads="1"/>
              </p:cNvSpPr>
              <p:nvPr/>
            </p:nvSpPr>
            <p:spPr bwMode="auto">
              <a:xfrm>
                <a:off x="2785" y="2781"/>
                <a:ext cx="6" cy="577"/>
              </a:xfrm>
              <a:prstGeom prst="rect">
                <a:avLst/>
              </a:prstGeom>
              <a:solidFill>
                <a:srgbClr val="F40000"/>
              </a:solidFill>
              <a:ln w="9525">
                <a:noFill/>
                <a:miter lim="800000"/>
                <a:headEnd/>
                <a:tailEnd/>
              </a:ln>
            </p:spPr>
            <p:txBody>
              <a:bodyPr/>
              <a:lstStyle/>
              <a:p>
                <a:endParaRPr lang="en-GB" sz="1400">
                  <a:latin typeface="Frutiger 55 Roman"/>
                </a:endParaRPr>
              </a:p>
            </p:txBody>
          </p:sp>
          <p:sp>
            <p:nvSpPr>
              <p:cNvPr id="60846" name="Rectangle 125"/>
              <p:cNvSpPr>
                <a:spLocks noChangeArrowheads="1"/>
              </p:cNvSpPr>
              <p:nvPr/>
            </p:nvSpPr>
            <p:spPr bwMode="auto">
              <a:xfrm>
                <a:off x="2791" y="2781"/>
                <a:ext cx="5" cy="577"/>
              </a:xfrm>
              <a:prstGeom prst="rect">
                <a:avLst/>
              </a:prstGeom>
              <a:solidFill>
                <a:srgbClr val="F50000"/>
              </a:solidFill>
              <a:ln w="9525">
                <a:noFill/>
                <a:miter lim="800000"/>
                <a:headEnd/>
                <a:tailEnd/>
              </a:ln>
            </p:spPr>
            <p:txBody>
              <a:bodyPr/>
              <a:lstStyle/>
              <a:p>
                <a:endParaRPr lang="en-GB" sz="1400">
                  <a:latin typeface="Frutiger 55 Roman"/>
                </a:endParaRPr>
              </a:p>
            </p:txBody>
          </p:sp>
          <p:sp>
            <p:nvSpPr>
              <p:cNvPr id="60847" name="Rectangle 126"/>
              <p:cNvSpPr>
                <a:spLocks noChangeArrowheads="1"/>
              </p:cNvSpPr>
              <p:nvPr/>
            </p:nvSpPr>
            <p:spPr bwMode="auto">
              <a:xfrm>
                <a:off x="2796" y="2781"/>
                <a:ext cx="6" cy="577"/>
              </a:xfrm>
              <a:prstGeom prst="rect">
                <a:avLst/>
              </a:prstGeom>
              <a:solidFill>
                <a:srgbClr val="F70000"/>
              </a:solidFill>
              <a:ln w="9525">
                <a:noFill/>
                <a:miter lim="800000"/>
                <a:headEnd/>
                <a:tailEnd/>
              </a:ln>
            </p:spPr>
            <p:txBody>
              <a:bodyPr/>
              <a:lstStyle/>
              <a:p>
                <a:endParaRPr lang="en-GB" sz="1400">
                  <a:latin typeface="Frutiger 55 Roman"/>
                </a:endParaRPr>
              </a:p>
            </p:txBody>
          </p:sp>
          <p:sp>
            <p:nvSpPr>
              <p:cNvPr id="60848" name="Rectangle 127"/>
              <p:cNvSpPr>
                <a:spLocks noChangeArrowheads="1"/>
              </p:cNvSpPr>
              <p:nvPr/>
            </p:nvSpPr>
            <p:spPr bwMode="auto">
              <a:xfrm>
                <a:off x="2802" y="2781"/>
                <a:ext cx="5" cy="577"/>
              </a:xfrm>
              <a:prstGeom prst="rect">
                <a:avLst/>
              </a:prstGeom>
              <a:solidFill>
                <a:srgbClr val="F80000"/>
              </a:solidFill>
              <a:ln w="9525">
                <a:noFill/>
                <a:miter lim="800000"/>
                <a:headEnd/>
                <a:tailEnd/>
              </a:ln>
            </p:spPr>
            <p:txBody>
              <a:bodyPr/>
              <a:lstStyle/>
              <a:p>
                <a:endParaRPr lang="en-GB" sz="1400">
                  <a:latin typeface="Frutiger 55 Roman"/>
                </a:endParaRPr>
              </a:p>
            </p:txBody>
          </p:sp>
          <p:sp>
            <p:nvSpPr>
              <p:cNvPr id="60849" name="Rectangle 128"/>
              <p:cNvSpPr>
                <a:spLocks noChangeArrowheads="1"/>
              </p:cNvSpPr>
              <p:nvPr/>
            </p:nvSpPr>
            <p:spPr bwMode="auto">
              <a:xfrm>
                <a:off x="2807" y="2781"/>
                <a:ext cx="6" cy="577"/>
              </a:xfrm>
              <a:prstGeom prst="rect">
                <a:avLst/>
              </a:prstGeom>
              <a:solidFill>
                <a:srgbClr val="F90000"/>
              </a:solidFill>
              <a:ln w="9525">
                <a:noFill/>
                <a:miter lim="800000"/>
                <a:headEnd/>
                <a:tailEnd/>
              </a:ln>
            </p:spPr>
            <p:txBody>
              <a:bodyPr/>
              <a:lstStyle/>
              <a:p>
                <a:endParaRPr lang="en-GB" sz="1400">
                  <a:latin typeface="Frutiger 55 Roman"/>
                </a:endParaRPr>
              </a:p>
            </p:txBody>
          </p:sp>
          <p:sp>
            <p:nvSpPr>
              <p:cNvPr id="60850" name="Rectangle 129"/>
              <p:cNvSpPr>
                <a:spLocks noChangeArrowheads="1"/>
              </p:cNvSpPr>
              <p:nvPr/>
            </p:nvSpPr>
            <p:spPr bwMode="auto">
              <a:xfrm>
                <a:off x="2813" y="2781"/>
                <a:ext cx="5" cy="577"/>
              </a:xfrm>
              <a:prstGeom prst="rect">
                <a:avLst/>
              </a:prstGeom>
              <a:solidFill>
                <a:srgbClr val="FB0000"/>
              </a:solidFill>
              <a:ln w="9525">
                <a:noFill/>
                <a:miter lim="800000"/>
                <a:headEnd/>
                <a:tailEnd/>
              </a:ln>
            </p:spPr>
            <p:txBody>
              <a:bodyPr/>
              <a:lstStyle/>
              <a:p>
                <a:endParaRPr lang="en-GB" sz="1400">
                  <a:latin typeface="Frutiger 55 Roman"/>
                </a:endParaRPr>
              </a:p>
            </p:txBody>
          </p:sp>
          <p:sp>
            <p:nvSpPr>
              <p:cNvPr id="60851" name="Rectangle 130"/>
              <p:cNvSpPr>
                <a:spLocks noChangeArrowheads="1"/>
              </p:cNvSpPr>
              <p:nvPr/>
            </p:nvSpPr>
            <p:spPr bwMode="auto">
              <a:xfrm>
                <a:off x="2818" y="2781"/>
                <a:ext cx="6" cy="577"/>
              </a:xfrm>
              <a:prstGeom prst="rect">
                <a:avLst/>
              </a:prstGeom>
              <a:solidFill>
                <a:srgbClr val="FC0000"/>
              </a:solidFill>
              <a:ln w="9525">
                <a:noFill/>
                <a:miter lim="800000"/>
                <a:headEnd/>
                <a:tailEnd/>
              </a:ln>
            </p:spPr>
            <p:txBody>
              <a:bodyPr/>
              <a:lstStyle/>
              <a:p>
                <a:endParaRPr lang="en-GB" sz="1400">
                  <a:latin typeface="Frutiger 55 Roman"/>
                </a:endParaRPr>
              </a:p>
            </p:txBody>
          </p:sp>
          <p:sp>
            <p:nvSpPr>
              <p:cNvPr id="60852" name="Rectangle 131"/>
              <p:cNvSpPr>
                <a:spLocks noChangeArrowheads="1"/>
              </p:cNvSpPr>
              <p:nvPr/>
            </p:nvSpPr>
            <p:spPr bwMode="auto">
              <a:xfrm>
                <a:off x="2824" y="2781"/>
                <a:ext cx="5" cy="577"/>
              </a:xfrm>
              <a:prstGeom prst="rect">
                <a:avLst/>
              </a:prstGeom>
              <a:solidFill>
                <a:srgbClr val="FC0000"/>
              </a:solidFill>
              <a:ln w="9525">
                <a:noFill/>
                <a:miter lim="800000"/>
                <a:headEnd/>
                <a:tailEnd/>
              </a:ln>
            </p:spPr>
            <p:txBody>
              <a:bodyPr/>
              <a:lstStyle/>
              <a:p>
                <a:endParaRPr lang="en-GB" sz="1400">
                  <a:latin typeface="Frutiger 55 Roman"/>
                </a:endParaRPr>
              </a:p>
            </p:txBody>
          </p:sp>
          <p:sp>
            <p:nvSpPr>
              <p:cNvPr id="60853" name="Rectangle 132"/>
              <p:cNvSpPr>
                <a:spLocks noChangeArrowheads="1"/>
              </p:cNvSpPr>
              <p:nvPr/>
            </p:nvSpPr>
            <p:spPr bwMode="auto">
              <a:xfrm>
                <a:off x="2829" y="2781"/>
                <a:ext cx="6" cy="577"/>
              </a:xfrm>
              <a:prstGeom prst="rect">
                <a:avLst/>
              </a:prstGeom>
              <a:solidFill>
                <a:srgbClr val="FD0000"/>
              </a:solidFill>
              <a:ln w="9525">
                <a:noFill/>
                <a:miter lim="800000"/>
                <a:headEnd/>
                <a:tailEnd/>
              </a:ln>
            </p:spPr>
            <p:txBody>
              <a:bodyPr/>
              <a:lstStyle/>
              <a:p>
                <a:endParaRPr lang="en-GB" sz="1400">
                  <a:latin typeface="Frutiger 55 Roman"/>
                </a:endParaRPr>
              </a:p>
            </p:txBody>
          </p:sp>
          <p:sp>
            <p:nvSpPr>
              <p:cNvPr id="60854" name="Rectangle 133"/>
              <p:cNvSpPr>
                <a:spLocks noChangeArrowheads="1"/>
              </p:cNvSpPr>
              <p:nvPr/>
            </p:nvSpPr>
            <p:spPr bwMode="auto">
              <a:xfrm>
                <a:off x="2835" y="2781"/>
                <a:ext cx="5" cy="577"/>
              </a:xfrm>
              <a:prstGeom prst="rect">
                <a:avLst/>
              </a:prstGeom>
              <a:solidFill>
                <a:srgbClr val="FE0000"/>
              </a:solidFill>
              <a:ln w="9525">
                <a:noFill/>
                <a:miter lim="800000"/>
                <a:headEnd/>
                <a:tailEnd/>
              </a:ln>
            </p:spPr>
            <p:txBody>
              <a:bodyPr/>
              <a:lstStyle/>
              <a:p>
                <a:endParaRPr lang="en-GB" sz="1400">
                  <a:latin typeface="Frutiger 55 Roman"/>
                </a:endParaRPr>
              </a:p>
            </p:txBody>
          </p:sp>
          <p:sp>
            <p:nvSpPr>
              <p:cNvPr id="60855" name="Rectangle 134"/>
              <p:cNvSpPr>
                <a:spLocks noChangeArrowheads="1"/>
              </p:cNvSpPr>
              <p:nvPr/>
            </p:nvSpPr>
            <p:spPr bwMode="auto">
              <a:xfrm>
                <a:off x="2840" y="2781"/>
                <a:ext cx="6" cy="577"/>
              </a:xfrm>
              <a:prstGeom prst="rect">
                <a:avLst/>
              </a:prstGeom>
              <a:solidFill>
                <a:srgbClr val="FE0000"/>
              </a:solidFill>
              <a:ln w="9525">
                <a:noFill/>
                <a:miter lim="800000"/>
                <a:headEnd/>
                <a:tailEnd/>
              </a:ln>
            </p:spPr>
            <p:txBody>
              <a:bodyPr/>
              <a:lstStyle/>
              <a:p>
                <a:endParaRPr lang="en-GB" sz="1400">
                  <a:latin typeface="Frutiger 55 Roman"/>
                </a:endParaRPr>
              </a:p>
            </p:txBody>
          </p:sp>
          <p:sp>
            <p:nvSpPr>
              <p:cNvPr id="60856" name="Rectangle 135"/>
              <p:cNvSpPr>
                <a:spLocks noChangeArrowheads="1"/>
              </p:cNvSpPr>
              <p:nvPr/>
            </p:nvSpPr>
            <p:spPr bwMode="auto">
              <a:xfrm>
                <a:off x="2846" y="2781"/>
                <a:ext cx="5" cy="577"/>
              </a:xfrm>
              <a:prstGeom prst="rect">
                <a:avLst/>
              </a:prstGeom>
              <a:solidFill>
                <a:srgbClr val="FF0000"/>
              </a:solidFill>
              <a:ln w="9525">
                <a:noFill/>
                <a:miter lim="800000"/>
                <a:headEnd/>
                <a:tailEnd/>
              </a:ln>
            </p:spPr>
            <p:txBody>
              <a:bodyPr/>
              <a:lstStyle/>
              <a:p>
                <a:endParaRPr lang="en-GB" sz="1400">
                  <a:latin typeface="Frutiger 55 Roman"/>
                </a:endParaRPr>
              </a:p>
            </p:txBody>
          </p:sp>
          <p:sp>
            <p:nvSpPr>
              <p:cNvPr id="60857" name="Rectangle 136"/>
              <p:cNvSpPr>
                <a:spLocks noChangeArrowheads="1"/>
              </p:cNvSpPr>
              <p:nvPr/>
            </p:nvSpPr>
            <p:spPr bwMode="auto">
              <a:xfrm>
                <a:off x="2851" y="2781"/>
                <a:ext cx="6" cy="577"/>
              </a:xfrm>
              <a:prstGeom prst="rect">
                <a:avLst/>
              </a:prstGeom>
              <a:solidFill>
                <a:srgbClr val="FF0000"/>
              </a:solidFill>
              <a:ln w="9525">
                <a:noFill/>
                <a:miter lim="800000"/>
                <a:headEnd/>
                <a:tailEnd/>
              </a:ln>
            </p:spPr>
            <p:txBody>
              <a:bodyPr/>
              <a:lstStyle/>
              <a:p>
                <a:endParaRPr lang="en-GB" sz="1400">
                  <a:latin typeface="Frutiger 55 Roman"/>
                </a:endParaRPr>
              </a:p>
            </p:txBody>
          </p:sp>
          <p:sp>
            <p:nvSpPr>
              <p:cNvPr id="60858" name="Rectangle 137"/>
              <p:cNvSpPr>
                <a:spLocks noChangeArrowheads="1"/>
              </p:cNvSpPr>
              <p:nvPr/>
            </p:nvSpPr>
            <p:spPr bwMode="auto">
              <a:xfrm>
                <a:off x="2857" y="2781"/>
                <a:ext cx="5" cy="577"/>
              </a:xfrm>
              <a:prstGeom prst="rect">
                <a:avLst/>
              </a:prstGeom>
              <a:solidFill>
                <a:srgbClr val="FE0000"/>
              </a:solidFill>
              <a:ln w="9525">
                <a:noFill/>
                <a:miter lim="800000"/>
                <a:headEnd/>
                <a:tailEnd/>
              </a:ln>
            </p:spPr>
            <p:txBody>
              <a:bodyPr/>
              <a:lstStyle/>
              <a:p>
                <a:endParaRPr lang="en-GB" sz="1400">
                  <a:latin typeface="Frutiger 55 Roman"/>
                </a:endParaRPr>
              </a:p>
            </p:txBody>
          </p:sp>
          <p:sp>
            <p:nvSpPr>
              <p:cNvPr id="60859" name="Rectangle 138"/>
              <p:cNvSpPr>
                <a:spLocks noChangeArrowheads="1"/>
              </p:cNvSpPr>
              <p:nvPr/>
            </p:nvSpPr>
            <p:spPr bwMode="auto">
              <a:xfrm>
                <a:off x="2862" y="2781"/>
                <a:ext cx="6" cy="577"/>
              </a:xfrm>
              <a:prstGeom prst="rect">
                <a:avLst/>
              </a:prstGeom>
              <a:solidFill>
                <a:srgbClr val="FD0000"/>
              </a:solidFill>
              <a:ln w="9525">
                <a:noFill/>
                <a:miter lim="800000"/>
                <a:headEnd/>
                <a:tailEnd/>
              </a:ln>
            </p:spPr>
            <p:txBody>
              <a:bodyPr/>
              <a:lstStyle/>
              <a:p>
                <a:endParaRPr lang="en-GB" sz="1400">
                  <a:latin typeface="Frutiger 55 Roman"/>
                </a:endParaRPr>
              </a:p>
            </p:txBody>
          </p:sp>
          <p:sp>
            <p:nvSpPr>
              <p:cNvPr id="60860" name="Rectangle 139"/>
              <p:cNvSpPr>
                <a:spLocks noChangeArrowheads="1"/>
              </p:cNvSpPr>
              <p:nvPr/>
            </p:nvSpPr>
            <p:spPr bwMode="auto">
              <a:xfrm>
                <a:off x="2868" y="2781"/>
                <a:ext cx="5" cy="577"/>
              </a:xfrm>
              <a:prstGeom prst="rect">
                <a:avLst/>
              </a:prstGeom>
              <a:solidFill>
                <a:srgbClr val="FC0000"/>
              </a:solidFill>
              <a:ln w="9525">
                <a:noFill/>
                <a:miter lim="800000"/>
                <a:headEnd/>
                <a:tailEnd/>
              </a:ln>
            </p:spPr>
            <p:txBody>
              <a:bodyPr/>
              <a:lstStyle/>
              <a:p>
                <a:endParaRPr lang="en-GB" sz="1400">
                  <a:latin typeface="Frutiger 55 Roman"/>
                </a:endParaRPr>
              </a:p>
            </p:txBody>
          </p:sp>
          <p:sp>
            <p:nvSpPr>
              <p:cNvPr id="60861" name="Rectangle 140"/>
              <p:cNvSpPr>
                <a:spLocks noChangeArrowheads="1"/>
              </p:cNvSpPr>
              <p:nvPr/>
            </p:nvSpPr>
            <p:spPr bwMode="auto">
              <a:xfrm>
                <a:off x="2873" y="2781"/>
                <a:ext cx="6" cy="577"/>
              </a:xfrm>
              <a:prstGeom prst="rect">
                <a:avLst/>
              </a:prstGeom>
              <a:solidFill>
                <a:srgbClr val="FC0000"/>
              </a:solidFill>
              <a:ln w="9525">
                <a:noFill/>
                <a:miter lim="800000"/>
                <a:headEnd/>
                <a:tailEnd/>
              </a:ln>
            </p:spPr>
            <p:txBody>
              <a:bodyPr/>
              <a:lstStyle/>
              <a:p>
                <a:endParaRPr lang="en-GB" sz="1400">
                  <a:latin typeface="Frutiger 55 Roman"/>
                </a:endParaRPr>
              </a:p>
            </p:txBody>
          </p:sp>
          <p:sp>
            <p:nvSpPr>
              <p:cNvPr id="60862" name="Rectangle 141"/>
              <p:cNvSpPr>
                <a:spLocks noChangeArrowheads="1"/>
              </p:cNvSpPr>
              <p:nvPr/>
            </p:nvSpPr>
            <p:spPr bwMode="auto">
              <a:xfrm>
                <a:off x="2879" y="2781"/>
                <a:ext cx="5" cy="577"/>
              </a:xfrm>
              <a:prstGeom prst="rect">
                <a:avLst/>
              </a:prstGeom>
              <a:solidFill>
                <a:srgbClr val="FB0000"/>
              </a:solidFill>
              <a:ln w="9525">
                <a:noFill/>
                <a:miter lim="800000"/>
                <a:headEnd/>
                <a:tailEnd/>
              </a:ln>
            </p:spPr>
            <p:txBody>
              <a:bodyPr/>
              <a:lstStyle/>
              <a:p>
                <a:endParaRPr lang="en-GB" sz="1400">
                  <a:latin typeface="Frutiger 55 Roman"/>
                </a:endParaRPr>
              </a:p>
            </p:txBody>
          </p:sp>
          <p:sp>
            <p:nvSpPr>
              <p:cNvPr id="60863" name="Rectangle 142"/>
              <p:cNvSpPr>
                <a:spLocks noChangeArrowheads="1"/>
              </p:cNvSpPr>
              <p:nvPr/>
            </p:nvSpPr>
            <p:spPr bwMode="auto">
              <a:xfrm>
                <a:off x="2884" y="2781"/>
                <a:ext cx="5" cy="577"/>
              </a:xfrm>
              <a:prstGeom prst="rect">
                <a:avLst/>
              </a:prstGeom>
              <a:solidFill>
                <a:srgbClr val="F90000"/>
              </a:solidFill>
              <a:ln w="9525">
                <a:noFill/>
                <a:miter lim="800000"/>
                <a:headEnd/>
                <a:tailEnd/>
              </a:ln>
            </p:spPr>
            <p:txBody>
              <a:bodyPr/>
              <a:lstStyle/>
              <a:p>
                <a:endParaRPr lang="en-GB" sz="1400">
                  <a:latin typeface="Frutiger 55 Roman"/>
                </a:endParaRPr>
              </a:p>
            </p:txBody>
          </p:sp>
          <p:sp>
            <p:nvSpPr>
              <p:cNvPr id="60864" name="Rectangle 143"/>
              <p:cNvSpPr>
                <a:spLocks noChangeArrowheads="1"/>
              </p:cNvSpPr>
              <p:nvPr/>
            </p:nvSpPr>
            <p:spPr bwMode="auto">
              <a:xfrm>
                <a:off x="2889" y="2781"/>
                <a:ext cx="6" cy="577"/>
              </a:xfrm>
              <a:prstGeom prst="rect">
                <a:avLst/>
              </a:prstGeom>
              <a:solidFill>
                <a:srgbClr val="F80000"/>
              </a:solidFill>
              <a:ln w="9525">
                <a:noFill/>
                <a:miter lim="800000"/>
                <a:headEnd/>
                <a:tailEnd/>
              </a:ln>
            </p:spPr>
            <p:txBody>
              <a:bodyPr/>
              <a:lstStyle/>
              <a:p>
                <a:endParaRPr lang="en-GB" sz="1400">
                  <a:latin typeface="Frutiger 55 Roman"/>
                </a:endParaRPr>
              </a:p>
            </p:txBody>
          </p:sp>
          <p:sp>
            <p:nvSpPr>
              <p:cNvPr id="60865" name="Rectangle 144"/>
              <p:cNvSpPr>
                <a:spLocks noChangeArrowheads="1"/>
              </p:cNvSpPr>
              <p:nvPr/>
            </p:nvSpPr>
            <p:spPr bwMode="auto">
              <a:xfrm>
                <a:off x="2895" y="2781"/>
                <a:ext cx="5" cy="577"/>
              </a:xfrm>
              <a:prstGeom prst="rect">
                <a:avLst/>
              </a:prstGeom>
              <a:solidFill>
                <a:srgbClr val="F70000"/>
              </a:solidFill>
              <a:ln w="9525">
                <a:noFill/>
                <a:miter lim="800000"/>
                <a:headEnd/>
                <a:tailEnd/>
              </a:ln>
            </p:spPr>
            <p:txBody>
              <a:bodyPr/>
              <a:lstStyle/>
              <a:p>
                <a:endParaRPr lang="en-GB" sz="1400">
                  <a:latin typeface="Frutiger 55 Roman"/>
                </a:endParaRPr>
              </a:p>
            </p:txBody>
          </p:sp>
          <p:sp>
            <p:nvSpPr>
              <p:cNvPr id="60866" name="Rectangle 145"/>
              <p:cNvSpPr>
                <a:spLocks noChangeArrowheads="1"/>
              </p:cNvSpPr>
              <p:nvPr/>
            </p:nvSpPr>
            <p:spPr bwMode="auto">
              <a:xfrm>
                <a:off x="2900" y="2781"/>
                <a:ext cx="6" cy="577"/>
              </a:xfrm>
              <a:prstGeom prst="rect">
                <a:avLst/>
              </a:prstGeom>
              <a:solidFill>
                <a:srgbClr val="F50000"/>
              </a:solidFill>
              <a:ln w="9525">
                <a:noFill/>
                <a:miter lim="800000"/>
                <a:headEnd/>
                <a:tailEnd/>
              </a:ln>
            </p:spPr>
            <p:txBody>
              <a:bodyPr/>
              <a:lstStyle/>
              <a:p>
                <a:endParaRPr lang="en-GB" sz="1400">
                  <a:latin typeface="Frutiger 55 Roman"/>
                </a:endParaRPr>
              </a:p>
            </p:txBody>
          </p:sp>
          <p:sp>
            <p:nvSpPr>
              <p:cNvPr id="60867" name="Rectangle 146"/>
              <p:cNvSpPr>
                <a:spLocks noChangeArrowheads="1"/>
              </p:cNvSpPr>
              <p:nvPr/>
            </p:nvSpPr>
            <p:spPr bwMode="auto">
              <a:xfrm>
                <a:off x="2906" y="2781"/>
                <a:ext cx="5" cy="577"/>
              </a:xfrm>
              <a:prstGeom prst="rect">
                <a:avLst/>
              </a:prstGeom>
              <a:solidFill>
                <a:srgbClr val="F40000"/>
              </a:solidFill>
              <a:ln w="9525">
                <a:noFill/>
                <a:miter lim="800000"/>
                <a:headEnd/>
                <a:tailEnd/>
              </a:ln>
            </p:spPr>
            <p:txBody>
              <a:bodyPr/>
              <a:lstStyle/>
              <a:p>
                <a:endParaRPr lang="en-GB" sz="1400">
                  <a:latin typeface="Frutiger 55 Roman"/>
                </a:endParaRPr>
              </a:p>
            </p:txBody>
          </p:sp>
          <p:sp>
            <p:nvSpPr>
              <p:cNvPr id="60868" name="Rectangle 147"/>
              <p:cNvSpPr>
                <a:spLocks noChangeArrowheads="1"/>
              </p:cNvSpPr>
              <p:nvPr/>
            </p:nvSpPr>
            <p:spPr bwMode="auto">
              <a:xfrm>
                <a:off x="2911" y="2781"/>
                <a:ext cx="6" cy="577"/>
              </a:xfrm>
              <a:prstGeom prst="rect">
                <a:avLst/>
              </a:prstGeom>
              <a:solidFill>
                <a:srgbClr val="F20000"/>
              </a:solidFill>
              <a:ln w="9525">
                <a:noFill/>
                <a:miter lim="800000"/>
                <a:headEnd/>
                <a:tailEnd/>
              </a:ln>
            </p:spPr>
            <p:txBody>
              <a:bodyPr/>
              <a:lstStyle/>
              <a:p>
                <a:endParaRPr lang="en-GB" sz="1400">
                  <a:latin typeface="Frutiger 55 Roman"/>
                </a:endParaRPr>
              </a:p>
            </p:txBody>
          </p:sp>
          <p:sp>
            <p:nvSpPr>
              <p:cNvPr id="60869" name="Rectangle 148"/>
              <p:cNvSpPr>
                <a:spLocks noChangeArrowheads="1"/>
              </p:cNvSpPr>
              <p:nvPr/>
            </p:nvSpPr>
            <p:spPr bwMode="auto">
              <a:xfrm>
                <a:off x="2917" y="2781"/>
                <a:ext cx="5" cy="577"/>
              </a:xfrm>
              <a:prstGeom prst="rect">
                <a:avLst/>
              </a:prstGeom>
              <a:solidFill>
                <a:srgbClr val="EF0000"/>
              </a:solidFill>
              <a:ln w="9525">
                <a:noFill/>
                <a:miter lim="800000"/>
                <a:headEnd/>
                <a:tailEnd/>
              </a:ln>
            </p:spPr>
            <p:txBody>
              <a:bodyPr/>
              <a:lstStyle/>
              <a:p>
                <a:endParaRPr lang="en-GB" sz="1400">
                  <a:latin typeface="Frutiger 55 Roman"/>
                </a:endParaRPr>
              </a:p>
            </p:txBody>
          </p:sp>
          <p:sp>
            <p:nvSpPr>
              <p:cNvPr id="60870" name="Rectangle 149"/>
              <p:cNvSpPr>
                <a:spLocks noChangeArrowheads="1"/>
              </p:cNvSpPr>
              <p:nvPr/>
            </p:nvSpPr>
            <p:spPr bwMode="auto">
              <a:xfrm>
                <a:off x="2922" y="2781"/>
                <a:ext cx="6" cy="577"/>
              </a:xfrm>
              <a:prstGeom prst="rect">
                <a:avLst/>
              </a:prstGeom>
              <a:solidFill>
                <a:srgbClr val="ED0000"/>
              </a:solidFill>
              <a:ln w="9525">
                <a:noFill/>
                <a:miter lim="800000"/>
                <a:headEnd/>
                <a:tailEnd/>
              </a:ln>
            </p:spPr>
            <p:txBody>
              <a:bodyPr/>
              <a:lstStyle/>
              <a:p>
                <a:endParaRPr lang="en-GB" sz="1400">
                  <a:latin typeface="Frutiger 55 Roman"/>
                </a:endParaRPr>
              </a:p>
            </p:txBody>
          </p:sp>
          <p:sp>
            <p:nvSpPr>
              <p:cNvPr id="60871" name="Rectangle 150"/>
              <p:cNvSpPr>
                <a:spLocks noChangeArrowheads="1"/>
              </p:cNvSpPr>
              <p:nvPr/>
            </p:nvSpPr>
            <p:spPr bwMode="auto">
              <a:xfrm>
                <a:off x="2928" y="2781"/>
                <a:ext cx="5" cy="577"/>
              </a:xfrm>
              <a:prstGeom prst="rect">
                <a:avLst/>
              </a:prstGeom>
              <a:solidFill>
                <a:srgbClr val="EB0000"/>
              </a:solidFill>
              <a:ln w="9525">
                <a:noFill/>
                <a:miter lim="800000"/>
                <a:headEnd/>
                <a:tailEnd/>
              </a:ln>
            </p:spPr>
            <p:txBody>
              <a:bodyPr/>
              <a:lstStyle/>
              <a:p>
                <a:endParaRPr lang="en-GB" sz="1400">
                  <a:latin typeface="Frutiger 55 Roman"/>
                </a:endParaRPr>
              </a:p>
            </p:txBody>
          </p:sp>
          <p:sp>
            <p:nvSpPr>
              <p:cNvPr id="60872" name="Rectangle 151"/>
              <p:cNvSpPr>
                <a:spLocks noChangeArrowheads="1"/>
              </p:cNvSpPr>
              <p:nvPr/>
            </p:nvSpPr>
            <p:spPr bwMode="auto">
              <a:xfrm>
                <a:off x="2933" y="2781"/>
                <a:ext cx="6" cy="577"/>
              </a:xfrm>
              <a:prstGeom prst="rect">
                <a:avLst/>
              </a:prstGeom>
              <a:solidFill>
                <a:srgbClr val="E80000"/>
              </a:solidFill>
              <a:ln w="9525">
                <a:noFill/>
                <a:miter lim="800000"/>
                <a:headEnd/>
                <a:tailEnd/>
              </a:ln>
            </p:spPr>
            <p:txBody>
              <a:bodyPr/>
              <a:lstStyle/>
              <a:p>
                <a:endParaRPr lang="en-GB" sz="1400">
                  <a:latin typeface="Frutiger 55 Roman"/>
                </a:endParaRPr>
              </a:p>
            </p:txBody>
          </p:sp>
          <p:sp>
            <p:nvSpPr>
              <p:cNvPr id="60873" name="Rectangle 152"/>
              <p:cNvSpPr>
                <a:spLocks noChangeArrowheads="1"/>
              </p:cNvSpPr>
              <p:nvPr/>
            </p:nvSpPr>
            <p:spPr bwMode="auto">
              <a:xfrm>
                <a:off x="2939" y="2781"/>
                <a:ext cx="5" cy="577"/>
              </a:xfrm>
              <a:prstGeom prst="rect">
                <a:avLst/>
              </a:prstGeom>
              <a:solidFill>
                <a:srgbClr val="E50000"/>
              </a:solidFill>
              <a:ln w="9525">
                <a:noFill/>
                <a:miter lim="800000"/>
                <a:headEnd/>
                <a:tailEnd/>
              </a:ln>
            </p:spPr>
            <p:txBody>
              <a:bodyPr/>
              <a:lstStyle/>
              <a:p>
                <a:endParaRPr lang="en-GB" sz="1400">
                  <a:latin typeface="Frutiger 55 Roman"/>
                </a:endParaRPr>
              </a:p>
            </p:txBody>
          </p:sp>
          <p:sp>
            <p:nvSpPr>
              <p:cNvPr id="60874" name="Rectangle 153"/>
              <p:cNvSpPr>
                <a:spLocks noChangeArrowheads="1"/>
              </p:cNvSpPr>
              <p:nvPr/>
            </p:nvSpPr>
            <p:spPr bwMode="auto">
              <a:xfrm>
                <a:off x="2944" y="2781"/>
                <a:ext cx="6" cy="577"/>
              </a:xfrm>
              <a:prstGeom prst="rect">
                <a:avLst/>
              </a:prstGeom>
              <a:solidFill>
                <a:srgbClr val="E20000"/>
              </a:solidFill>
              <a:ln w="9525">
                <a:noFill/>
                <a:miter lim="800000"/>
                <a:headEnd/>
                <a:tailEnd/>
              </a:ln>
            </p:spPr>
            <p:txBody>
              <a:bodyPr/>
              <a:lstStyle/>
              <a:p>
                <a:endParaRPr lang="en-GB" sz="1400">
                  <a:latin typeface="Frutiger 55 Roman"/>
                </a:endParaRPr>
              </a:p>
            </p:txBody>
          </p:sp>
          <p:sp>
            <p:nvSpPr>
              <p:cNvPr id="60875" name="Rectangle 154"/>
              <p:cNvSpPr>
                <a:spLocks noChangeArrowheads="1"/>
              </p:cNvSpPr>
              <p:nvPr/>
            </p:nvSpPr>
            <p:spPr bwMode="auto">
              <a:xfrm>
                <a:off x="2950" y="2781"/>
                <a:ext cx="5" cy="577"/>
              </a:xfrm>
              <a:prstGeom prst="rect">
                <a:avLst/>
              </a:prstGeom>
              <a:solidFill>
                <a:srgbClr val="DF0000"/>
              </a:solidFill>
              <a:ln w="9525">
                <a:noFill/>
                <a:miter lim="800000"/>
                <a:headEnd/>
                <a:tailEnd/>
              </a:ln>
            </p:spPr>
            <p:txBody>
              <a:bodyPr/>
              <a:lstStyle/>
              <a:p>
                <a:endParaRPr lang="en-GB" sz="1400">
                  <a:latin typeface="Frutiger 55 Roman"/>
                </a:endParaRPr>
              </a:p>
            </p:txBody>
          </p:sp>
          <p:sp>
            <p:nvSpPr>
              <p:cNvPr id="60876" name="Rectangle 155"/>
              <p:cNvSpPr>
                <a:spLocks noChangeArrowheads="1"/>
              </p:cNvSpPr>
              <p:nvPr/>
            </p:nvSpPr>
            <p:spPr bwMode="auto">
              <a:xfrm>
                <a:off x="2955" y="2781"/>
                <a:ext cx="6" cy="577"/>
              </a:xfrm>
              <a:prstGeom prst="rect">
                <a:avLst/>
              </a:prstGeom>
              <a:solidFill>
                <a:srgbClr val="DC0000"/>
              </a:solidFill>
              <a:ln w="9525">
                <a:noFill/>
                <a:miter lim="800000"/>
                <a:headEnd/>
                <a:tailEnd/>
              </a:ln>
            </p:spPr>
            <p:txBody>
              <a:bodyPr/>
              <a:lstStyle/>
              <a:p>
                <a:endParaRPr lang="en-GB" sz="1400">
                  <a:latin typeface="Frutiger 55 Roman"/>
                </a:endParaRPr>
              </a:p>
            </p:txBody>
          </p:sp>
          <p:sp>
            <p:nvSpPr>
              <p:cNvPr id="60877" name="Rectangle 156"/>
              <p:cNvSpPr>
                <a:spLocks noChangeArrowheads="1"/>
              </p:cNvSpPr>
              <p:nvPr/>
            </p:nvSpPr>
            <p:spPr bwMode="auto">
              <a:xfrm>
                <a:off x="2961" y="2781"/>
                <a:ext cx="5" cy="577"/>
              </a:xfrm>
              <a:prstGeom prst="rect">
                <a:avLst/>
              </a:prstGeom>
              <a:solidFill>
                <a:srgbClr val="D90000"/>
              </a:solidFill>
              <a:ln w="9525">
                <a:noFill/>
                <a:miter lim="800000"/>
                <a:headEnd/>
                <a:tailEnd/>
              </a:ln>
            </p:spPr>
            <p:txBody>
              <a:bodyPr/>
              <a:lstStyle/>
              <a:p>
                <a:endParaRPr lang="en-GB" sz="1400">
                  <a:latin typeface="Frutiger 55 Roman"/>
                </a:endParaRPr>
              </a:p>
            </p:txBody>
          </p:sp>
          <p:sp>
            <p:nvSpPr>
              <p:cNvPr id="60878" name="Rectangle 157"/>
              <p:cNvSpPr>
                <a:spLocks noChangeArrowheads="1"/>
              </p:cNvSpPr>
              <p:nvPr/>
            </p:nvSpPr>
            <p:spPr bwMode="auto">
              <a:xfrm>
                <a:off x="2966" y="2781"/>
                <a:ext cx="6" cy="577"/>
              </a:xfrm>
              <a:prstGeom prst="rect">
                <a:avLst/>
              </a:prstGeom>
              <a:solidFill>
                <a:srgbClr val="D60000"/>
              </a:solidFill>
              <a:ln w="9525">
                <a:noFill/>
                <a:miter lim="800000"/>
                <a:headEnd/>
                <a:tailEnd/>
              </a:ln>
            </p:spPr>
            <p:txBody>
              <a:bodyPr/>
              <a:lstStyle/>
              <a:p>
                <a:endParaRPr lang="en-GB" sz="1400">
                  <a:latin typeface="Frutiger 55 Roman"/>
                </a:endParaRPr>
              </a:p>
            </p:txBody>
          </p:sp>
          <p:sp>
            <p:nvSpPr>
              <p:cNvPr id="60879" name="Rectangle 158"/>
              <p:cNvSpPr>
                <a:spLocks noChangeArrowheads="1"/>
              </p:cNvSpPr>
              <p:nvPr/>
            </p:nvSpPr>
            <p:spPr bwMode="auto">
              <a:xfrm>
                <a:off x="2972" y="2781"/>
                <a:ext cx="5" cy="577"/>
              </a:xfrm>
              <a:prstGeom prst="rect">
                <a:avLst/>
              </a:prstGeom>
              <a:solidFill>
                <a:srgbClr val="D30000"/>
              </a:solidFill>
              <a:ln w="9525">
                <a:noFill/>
                <a:miter lim="800000"/>
                <a:headEnd/>
                <a:tailEnd/>
              </a:ln>
            </p:spPr>
            <p:txBody>
              <a:bodyPr/>
              <a:lstStyle/>
              <a:p>
                <a:endParaRPr lang="en-GB" sz="1400">
                  <a:latin typeface="Frutiger 55 Roman"/>
                </a:endParaRPr>
              </a:p>
            </p:txBody>
          </p:sp>
          <p:sp>
            <p:nvSpPr>
              <p:cNvPr id="60880" name="Rectangle 159"/>
              <p:cNvSpPr>
                <a:spLocks noChangeArrowheads="1"/>
              </p:cNvSpPr>
              <p:nvPr/>
            </p:nvSpPr>
            <p:spPr bwMode="auto">
              <a:xfrm>
                <a:off x="2977" y="2781"/>
                <a:ext cx="6" cy="577"/>
              </a:xfrm>
              <a:prstGeom prst="rect">
                <a:avLst/>
              </a:prstGeom>
              <a:solidFill>
                <a:srgbClr val="D00000"/>
              </a:solidFill>
              <a:ln w="9525">
                <a:noFill/>
                <a:miter lim="800000"/>
                <a:headEnd/>
                <a:tailEnd/>
              </a:ln>
            </p:spPr>
            <p:txBody>
              <a:bodyPr/>
              <a:lstStyle/>
              <a:p>
                <a:endParaRPr lang="en-GB" sz="1400">
                  <a:latin typeface="Frutiger 55 Roman"/>
                </a:endParaRPr>
              </a:p>
            </p:txBody>
          </p:sp>
          <p:sp>
            <p:nvSpPr>
              <p:cNvPr id="60881" name="Rectangle 160"/>
              <p:cNvSpPr>
                <a:spLocks noChangeArrowheads="1"/>
              </p:cNvSpPr>
              <p:nvPr/>
            </p:nvSpPr>
            <p:spPr bwMode="auto">
              <a:xfrm>
                <a:off x="2983" y="2781"/>
                <a:ext cx="5" cy="577"/>
              </a:xfrm>
              <a:prstGeom prst="rect">
                <a:avLst/>
              </a:prstGeom>
              <a:solidFill>
                <a:srgbClr val="CC0000"/>
              </a:solidFill>
              <a:ln w="9525">
                <a:noFill/>
                <a:miter lim="800000"/>
                <a:headEnd/>
                <a:tailEnd/>
              </a:ln>
            </p:spPr>
            <p:txBody>
              <a:bodyPr/>
              <a:lstStyle/>
              <a:p>
                <a:endParaRPr lang="en-GB" sz="1400">
                  <a:latin typeface="Frutiger 55 Roman"/>
                </a:endParaRPr>
              </a:p>
            </p:txBody>
          </p:sp>
          <p:sp>
            <p:nvSpPr>
              <p:cNvPr id="60882" name="Rectangle 161"/>
              <p:cNvSpPr>
                <a:spLocks noChangeArrowheads="1"/>
              </p:cNvSpPr>
              <p:nvPr/>
            </p:nvSpPr>
            <p:spPr bwMode="auto">
              <a:xfrm>
                <a:off x="2988" y="2781"/>
                <a:ext cx="6" cy="577"/>
              </a:xfrm>
              <a:prstGeom prst="rect">
                <a:avLst/>
              </a:prstGeom>
              <a:solidFill>
                <a:srgbClr val="C90000"/>
              </a:solidFill>
              <a:ln w="9525">
                <a:noFill/>
                <a:miter lim="800000"/>
                <a:headEnd/>
                <a:tailEnd/>
              </a:ln>
            </p:spPr>
            <p:txBody>
              <a:bodyPr/>
              <a:lstStyle/>
              <a:p>
                <a:endParaRPr lang="en-GB" sz="1400">
                  <a:latin typeface="Frutiger 55 Roman"/>
                </a:endParaRPr>
              </a:p>
            </p:txBody>
          </p:sp>
          <p:sp>
            <p:nvSpPr>
              <p:cNvPr id="60883" name="Rectangle 162"/>
              <p:cNvSpPr>
                <a:spLocks noChangeArrowheads="1"/>
              </p:cNvSpPr>
              <p:nvPr/>
            </p:nvSpPr>
            <p:spPr bwMode="auto">
              <a:xfrm>
                <a:off x="2994" y="2781"/>
                <a:ext cx="5" cy="577"/>
              </a:xfrm>
              <a:prstGeom prst="rect">
                <a:avLst/>
              </a:prstGeom>
              <a:solidFill>
                <a:srgbClr val="C70000"/>
              </a:solidFill>
              <a:ln w="9525">
                <a:noFill/>
                <a:miter lim="800000"/>
                <a:headEnd/>
                <a:tailEnd/>
              </a:ln>
            </p:spPr>
            <p:txBody>
              <a:bodyPr/>
              <a:lstStyle/>
              <a:p>
                <a:endParaRPr lang="en-GB" sz="1400">
                  <a:latin typeface="Frutiger 55 Roman"/>
                </a:endParaRPr>
              </a:p>
            </p:txBody>
          </p:sp>
          <p:sp>
            <p:nvSpPr>
              <p:cNvPr id="60884" name="Rectangle 163"/>
              <p:cNvSpPr>
                <a:spLocks noChangeArrowheads="1"/>
              </p:cNvSpPr>
              <p:nvPr/>
            </p:nvSpPr>
            <p:spPr bwMode="auto">
              <a:xfrm>
                <a:off x="2999" y="2781"/>
                <a:ext cx="5" cy="577"/>
              </a:xfrm>
              <a:prstGeom prst="rect">
                <a:avLst/>
              </a:prstGeom>
              <a:solidFill>
                <a:srgbClr val="C40000"/>
              </a:solidFill>
              <a:ln w="9525">
                <a:noFill/>
                <a:miter lim="800000"/>
                <a:headEnd/>
                <a:tailEnd/>
              </a:ln>
            </p:spPr>
            <p:txBody>
              <a:bodyPr/>
              <a:lstStyle/>
              <a:p>
                <a:endParaRPr lang="en-GB" sz="1400">
                  <a:latin typeface="Frutiger 55 Roman"/>
                </a:endParaRPr>
              </a:p>
            </p:txBody>
          </p:sp>
          <p:sp>
            <p:nvSpPr>
              <p:cNvPr id="60885" name="Rectangle 164"/>
              <p:cNvSpPr>
                <a:spLocks noChangeArrowheads="1"/>
              </p:cNvSpPr>
              <p:nvPr/>
            </p:nvSpPr>
            <p:spPr bwMode="auto">
              <a:xfrm>
                <a:off x="3004" y="2781"/>
                <a:ext cx="6" cy="577"/>
              </a:xfrm>
              <a:prstGeom prst="rect">
                <a:avLst/>
              </a:prstGeom>
              <a:solidFill>
                <a:srgbClr val="C10000"/>
              </a:solidFill>
              <a:ln w="9525">
                <a:noFill/>
                <a:miter lim="800000"/>
                <a:headEnd/>
                <a:tailEnd/>
              </a:ln>
            </p:spPr>
            <p:txBody>
              <a:bodyPr/>
              <a:lstStyle/>
              <a:p>
                <a:endParaRPr lang="en-GB" sz="1400">
                  <a:latin typeface="Frutiger 55 Roman"/>
                </a:endParaRPr>
              </a:p>
            </p:txBody>
          </p:sp>
          <p:sp>
            <p:nvSpPr>
              <p:cNvPr id="60886" name="Rectangle 165"/>
              <p:cNvSpPr>
                <a:spLocks noChangeArrowheads="1"/>
              </p:cNvSpPr>
              <p:nvPr/>
            </p:nvSpPr>
            <p:spPr bwMode="auto">
              <a:xfrm>
                <a:off x="3010" y="2781"/>
                <a:ext cx="5" cy="577"/>
              </a:xfrm>
              <a:prstGeom prst="rect">
                <a:avLst/>
              </a:prstGeom>
              <a:solidFill>
                <a:srgbClr val="BF0000"/>
              </a:solidFill>
              <a:ln w="9525">
                <a:noFill/>
                <a:miter lim="800000"/>
                <a:headEnd/>
                <a:tailEnd/>
              </a:ln>
            </p:spPr>
            <p:txBody>
              <a:bodyPr/>
              <a:lstStyle/>
              <a:p>
                <a:endParaRPr lang="en-GB" sz="1400">
                  <a:latin typeface="Frutiger 55 Roman"/>
                </a:endParaRPr>
              </a:p>
            </p:txBody>
          </p:sp>
          <p:sp>
            <p:nvSpPr>
              <p:cNvPr id="60887" name="Rectangle 166"/>
              <p:cNvSpPr>
                <a:spLocks noChangeArrowheads="1"/>
              </p:cNvSpPr>
              <p:nvPr/>
            </p:nvSpPr>
            <p:spPr bwMode="auto">
              <a:xfrm>
                <a:off x="3015" y="2781"/>
                <a:ext cx="6" cy="577"/>
              </a:xfrm>
              <a:prstGeom prst="rect">
                <a:avLst/>
              </a:prstGeom>
              <a:solidFill>
                <a:srgbClr val="BD0000"/>
              </a:solidFill>
              <a:ln w="9525">
                <a:noFill/>
                <a:miter lim="800000"/>
                <a:headEnd/>
                <a:tailEnd/>
              </a:ln>
            </p:spPr>
            <p:txBody>
              <a:bodyPr/>
              <a:lstStyle/>
              <a:p>
                <a:endParaRPr lang="en-GB" sz="1400">
                  <a:latin typeface="Frutiger 55 Roman"/>
                </a:endParaRPr>
              </a:p>
            </p:txBody>
          </p:sp>
          <p:sp>
            <p:nvSpPr>
              <p:cNvPr id="60888" name="Rectangle 167"/>
              <p:cNvSpPr>
                <a:spLocks noChangeArrowheads="1"/>
              </p:cNvSpPr>
              <p:nvPr/>
            </p:nvSpPr>
            <p:spPr bwMode="auto">
              <a:xfrm>
                <a:off x="3021" y="2781"/>
                <a:ext cx="5" cy="577"/>
              </a:xfrm>
              <a:prstGeom prst="rect">
                <a:avLst/>
              </a:prstGeom>
              <a:solidFill>
                <a:srgbClr val="BB0000"/>
              </a:solidFill>
              <a:ln w="9525">
                <a:noFill/>
                <a:miter lim="800000"/>
                <a:headEnd/>
                <a:tailEnd/>
              </a:ln>
            </p:spPr>
            <p:txBody>
              <a:bodyPr/>
              <a:lstStyle/>
              <a:p>
                <a:endParaRPr lang="en-GB" sz="1400">
                  <a:latin typeface="Frutiger 55 Roman"/>
                </a:endParaRPr>
              </a:p>
            </p:txBody>
          </p:sp>
          <p:sp>
            <p:nvSpPr>
              <p:cNvPr id="60889" name="Rectangle 168"/>
              <p:cNvSpPr>
                <a:spLocks noChangeArrowheads="1"/>
              </p:cNvSpPr>
              <p:nvPr/>
            </p:nvSpPr>
            <p:spPr bwMode="auto">
              <a:xfrm>
                <a:off x="3026" y="2781"/>
                <a:ext cx="6" cy="577"/>
              </a:xfrm>
              <a:prstGeom prst="rect">
                <a:avLst/>
              </a:prstGeom>
              <a:solidFill>
                <a:srgbClr val="B90000"/>
              </a:solidFill>
              <a:ln w="9525">
                <a:noFill/>
                <a:miter lim="800000"/>
                <a:headEnd/>
                <a:tailEnd/>
              </a:ln>
            </p:spPr>
            <p:txBody>
              <a:bodyPr/>
              <a:lstStyle/>
              <a:p>
                <a:endParaRPr lang="en-GB" sz="1400">
                  <a:latin typeface="Frutiger 55 Roman"/>
                </a:endParaRPr>
              </a:p>
            </p:txBody>
          </p:sp>
          <p:sp>
            <p:nvSpPr>
              <p:cNvPr id="60890" name="Rectangle 169"/>
              <p:cNvSpPr>
                <a:spLocks noChangeArrowheads="1"/>
              </p:cNvSpPr>
              <p:nvPr/>
            </p:nvSpPr>
            <p:spPr bwMode="auto">
              <a:xfrm>
                <a:off x="3032" y="2781"/>
                <a:ext cx="5" cy="577"/>
              </a:xfrm>
              <a:prstGeom prst="rect">
                <a:avLst/>
              </a:prstGeom>
              <a:solidFill>
                <a:srgbClr val="B80000"/>
              </a:solidFill>
              <a:ln w="9525">
                <a:noFill/>
                <a:miter lim="800000"/>
                <a:headEnd/>
                <a:tailEnd/>
              </a:ln>
            </p:spPr>
            <p:txBody>
              <a:bodyPr/>
              <a:lstStyle/>
              <a:p>
                <a:endParaRPr lang="en-GB" sz="1400">
                  <a:latin typeface="Frutiger 55 Roman"/>
                </a:endParaRPr>
              </a:p>
            </p:txBody>
          </p:sp>
          <p:sp>
            <p:nvSpPr>
              <p:cNvPr id="60891" name="Rectangle 170"/>
              <p:cNvSpPr>
                <a:spLocks noChangeArrowheads="1"/>
              </p:cNvSpPr>
              <p:nvPr/>
            </p:nvSpPr>
            <p:spPr bwMode="auto">
              <a:xfrm>
                <a:off x="3037" y="2781"/>
                <a:ext cx="6" cy="577"/>
              </a:xfrm>
              <a:prstGeom prst="rect">
                <a:avLst/>
              </a:prstGeom>
              <a:solidFill>
                <a:srgbClr val="B60000"/>
              </a:solidFill>
              <a:ln w="9525">
                <a:noFill/>
                <a:miter lim="800000"/>
                <a:headEnd/>
                <a:tailEnd/>
              </a:ln>
            </p:spPr>
            <p:txBody>
              <a:bodyPr/>
              <a:lstStyle/>
              <a:p>
                <a:endParaRPr lang="en-GB" sz="1400">
                  <a:latin typeface="Frutiger 55 Roman"/>
                </a:endParaRPr>
              </a:p>
            </p:txBody>
          </p:sp>
          <p:sp>
            <p:nvSpPr>
              <p:cNvPr id="60892" name="Rectangle 171"/>
              <p:cNvSpPr>
                <a:spLocks noChangeArrowheads="1"/>
              </p:cNvSpPr>
              <p:nvPr/>
            </p:nvSpPr>
            <p:spPr bwMode="auto">
              <a:xfrm>
                <a:off x="3043" y="2781"/>
                <a:ext cx="5" cy="577"/>
              </a:xfrm>
              <a:prstGeom prst="rect">
                <a:avLst/>
              </a:prstGeom>
              <a:solidFill>
                <a:srgbClr val="B50000"/>
              </a:solidFill>
              <a:ln w="9525">
                <a:noFill/>
                <a:miter lim="800000"/>
                <a:headEnd/>
                <a:tailEnd/>
              </a:ln>
            </p:spPr>
            <p:txBody>
              <a:bodyPr/>
              <a:lstStyle/>
              <a:p>
                <a:endParaRPr lang="en-GB" sz="1400">
                  <a:latin typeface="Frutiger 55 Roman"/>
                </a:endParaRPr>
              </a:p>
            </p:txBody>
          </p:sp>
          <p:sp>
            <p:nvSpPr>
              <p:cNvPr id="60893" name="Rectangle 172"/>
              <p:cNvSpPr>
                <a:spLocks noChangeArrowheads="1"/>
              </p:cNvSpPr>
              <p:nvPr/>
            </p:nvSpPr>
            <p:spPr bwMode="auto">
              <a:xfrm>
                <a:off x="3048" y="2781"/>
                <a:ext cx="6" cy="577"/>
              </a:xfrm>
              <a:prstGeom prst="rect">
                <a:avLst/>
              </a:prstGeom>
              <a:solidFill>
                <a:srgbClr val="B40000"/>
              </a:solidFill>
              <a:ln w="9525">
                <a:noFill/>
                <a:miter lim="800000"/>
                <a:headEnd/>
                <a:tailEnd/>
              </a:ln>
            </p:spPr>
            <p:txBody>
              <a:bodyPr/>
              <a:lstStyle/>
              <a:p>
                <a:endParaRPr lang="en-GB" sz="1400">
                  <a:latin typeface="Frutiger 55 Roman"/>
                </a:endParaRPr>
              </a:p>
            </p:txBody>
          </p:sp>
          <p:sp>
            <p:nvSpPr>
              <p:cNvPr id="60894" name="Rectangle 173"/>
              <p:cNvSpPr>
                <a:spLocks noChangeArrowheads="1"/>
              </p:cNvSpPr>
              <p:nvPr/>
            </p:nvSpPr>
            <p:spPr bwMode="auto">
              <a:xfrm>
                <a:off x="3054" y="2781"/>
                <a:ext cx="5" cy="577"/>
              </a:xfrm>
              <a:prstGeom prst="rect">
                <a:avLst/>
              </a:prstGeom>
              <a:solidFill>
                <a:srgbClr val="B30000"/>
              </a:solidFill>
              <a:ln w="9525">
                <a:noFill/>
                <a:miter lim="800000"/>
                <a:headEnd/>
                <a:tailEnd/>
              </a:ln>
            </p:spPr>
            <p:txBody>
              <a:bodyPr/>
              <a:lstStyle/>
              <a:p>
                <a:endParaRPr lang="en-GB" sz="1400">
                  <a:latin typeface="Frutiger 55 Roman"/>
                </a:endParaRPr>
              </a:p>
            </p:txBody>
          </p:sp>
          <p:sp>
            <p:nvSpPr>
              <p:cNvPr id="60895" name="Rectangle 174"/>
              <p:cNvSpPr>
                <a:spLocks noChangeArrowheads="1"/>
              </p:cNvSpPr>
              <p:nvPr/>
            </p:nvSpPr>
            <p:spPr bwMode="auto">
              <a:xfrm>
                <a:off x="3059" y="2781"/>
                <a:ext cx="6" cy="577"/>
              </a:xfrm>
              <a:prstGeom prst="rect">
                <a:avLst/>
              </a:prstGeom>
              <a:solidFill>
                <a:srgbClr val="B20000"/>
              </a:solidFill>
              <a:ln w="9525">
                <a:noFill/>
                <a:miter lim="800000"/>
                <a:headEnd/>
                <a:tailEnd/>
              </a:ln>
            </p:spPr>
            <p:txBody>
              <a:bodyPr/>
              <a:lstStyle/>
              <a:p>
                <a:endParaRPr lang="en-GB" sz="1400">
                  <a:latin typeface="Frutiger 55 Roman"/>
                </a:endParaRPr>
              </a:p>
            </p:txBody>
          </p:sp>
          <p:sp>
            <p:nvSpPr>
              <p:cNvPr id="60896" name="Rectangle 175"/>
              <p:cNvSpPr>
                <a:spLocks noChangeArrowheads="1"/>
              </p:cNvSpPr>
              <p:nvPr/>
            </p:nvSpPr>
            <p:spPr bwMode="auto">
              <a:xfrm>
                <a:off x="3065" y="2781"/>
                <a:ext cx="5" cy="577"/>
              </a:xfrm>
              <a:prstGeom prst="rect">
                <a:avLst/>
              </a:prstGeom>
              <a:solidFill>
                <a:srgbClr val="B20000"/>
              </a:solidFill>
              <a:ln w="9525">
                <a:noFill/>
                <a:miter lim="800000"/>
                <a:headEnd/>
                <a:tailEnd/>
              </a:ln>
            </p:spPr>
            <p:txBody>
              <a:bodyPr/>
              <a:lstStyle/>
              <a:p>
                <a:endParaRPr lang="en-GB" sz="1400">
                  <a:latin typeface="Frutiger 55 Roman"/>
                </a:endParaRPr>
              </a:p>
            </p:txBody>
          </p:sp>
        </p:grpSp>
        <p:sp>
          <p:nvSpPr>
            <p:cNvPr id="60425" name="Rectangle 177"/>
            <p:cNvSpPr>
              <a:spLocks noChangeArrowheads="1"/>
            </p:cNvSpPr>
            <p:nvPr/>
          </p:nvSpPr>
          <p:spPr bwMode="auto">
            <a:xfrm>
              <a:off x="2627" y="2781"/>
              <a:ext cx="443" cy="577"/>
            </a:xfrm>
            <a:prstGeom prst="rect">
              <a:avLst/>
            </a:prstGeom>
            <a:noFill/>
            <a:ln w="7938">
              <a:solidFill>
                <a:srgbClr val="000000"/>
              </a:solidFill>
              <a:miter lim="800000"/>
              <a:headEnd/>
              <a:tailEnd/>
            </a:ln>
          </p:spPr>
          <p:txBody>
            <a:bodyPr/>
            <a:lstStyle/>
            <a:p>
              <a:endParaRPr lang="en-GB" sz="1400">
                <a:latin typeface="Frutiger 55 Roman"/>
              </a:endParaRPr>
            </a:p>
          </p:txBody>
        </p:sp>
        <p:grpSp>
          <p:nvGrpSpPr>
            <p:cNvPr id="5" name="Group 259"/>
            <p:cNvGrpSpPr>
              <a:grpSpLocks/>
            </p:cNvGrpSpPr>
            <p:nvPr/>
          </p:nvGrpSpPr>
          <p:grpSpPr bwMode="auto">
            <a:xfrm>
              <a:off x="4176" y="1301"/>
              <a:ext cx="443" cy="2057"/>
              <a:chOff x="4176" y="1301"/>
              <a:chExt cx="443" cy="2057"/>
            </a:xfrm>
          </p:grpSpPr>
          <p:sp>
            <p:nvSpPr>
              <p:cNvPr id="60735" name="Rectangle 178"/>
              <p:cNvSpPr>
                <a:spLocks noChangeArrowheads="1"/>
              </p:cNvSpPr>
              <p:nvPr/>
            </p:nvSpPr>
            <p:spPr bwMode="auto">
              <a:xfrm>
                <a:off x="4176" y="1301"/>
                <a:ext cx="5" cy="2057"/>
              </a:xfrm>
              <a:prstGeom prst="rect">
                <a:avLst/>
              </a:prstGeom>
              <a:solidFill>
                <a:srgbClr val="B20000"/>
              </a:solidFill>
              <a:ln w="9525">
                <a:noFill/>
                <a:miter lim="800000"/>
                <a:headEnd/>
                <a:tailEnd/>
              </a:ln>
            </p:spPr>
            <p:txBody>
              <a:bodyPr/>
              <a:lstStyle/>
              <a:p>
                <a:endParaRPr lang="en-GB" sz="1400">
                  <a:latin typeface="Frutiger 55 Roman"/>
                </a:endParaRPr>
              </a:p>
            </p:txBody>
          </p:sp>
          <p:sp>
            <p:nvSpPr>
              <p:cNvPr id="60736" name="Rectangle 179"/>
              <p:cNvSpPr>
                <a:spLocks noChangeArrowheads="1"/>
              </p:cNvSpPr>
              <p:nvPr/>
            </p:nvSpPr>
            <p:spPr bwMode="auto">
              <a:xfrm>
                <a:off x="4181" y="1301"/>
                <a:ext cx="6" cy="2057"/>
              </a:xfrm>
              <a:prstGeom prst="rect">
                <a:avLst/>
              </a:prstGeom>
              <a:solidFill>
                <a:srgbClr val="B20000"/>
              </a:solidFill>
              <a:ln w="9525">
                <a:noFill/>
                <a:miter lim="800000"/>
                <a:headEnd/>
                <a:tailEnd/>
              </a:ln>
            </p:spPr>
            <p:txBody>
              <a:bodyPr/>
              <a:lstStyle/>
              <a:p>
                <a:endParaRPr lang="en-GB" sz="1400">
                  <a:latin typeface="Frutiger 55 Roman"/>
                </a:endParaRPr>
              </a:p>
            </p:txBody>
          </p:sp>
          <p:sp>
            <p:nvSpPr>
              <p:cNvPr id="60737" name="Rectangle 180"/>
              <p:cNvSpPr>
                <a:spLocks noChangeArrowheads="1"/>
              </p:cNvSpPr>
              <p:nvPr/>
            </p:nvSpPr>
            <p:spPr bwMode="auto">
              <a:xfrm>
                <a:off x="4187" y="1301"/>
                <a:ext cx="5" cy="2057"/>
              </a:xfrm>
              <a:prstGeom prst="rect">
                <a:avLst/>
              </a:prstGeom>
              <a:solidFill>
                <a:srgbClr val="B30000"/>
              </a:solidFill>
              <a:ln w="9525">
                <a:noFill/>
                <a:miter lim="800000"/>
                <a:headEnd/>
                <a:tailEnd/>
              </a:ln>
            </p:spPr>
            <p:txBody>
              <a:bodyPr/>
              <a:lstStyle/>
              <a:p>
                <a:endParaRPr lang="en-GB" sz="1400">
                  <a:latin typeface="Frutiger 55 Roman"/>
                </a:endParaRPr>
              </a:p>
            </p:txBody>
          </p:sp>
          <p:sp>
            <p:nvSpPr>
              <p:cNvPr id="60738" name="Rectangle 181"/>
              <p:cNvSpPr>
                <a:spLocks noChangeArrowheads="1"/>
              </p:cNvSpPr>
              <p:nvPr/>
            </p:nvSpPr>
            <p:spPr bwMode="auto">
              <a:xfrm>
                <a:off x="4192" y="1301"/>
                <a:ext cx="6" cy="2057"/>
              </a:xfrm>
              <a:prstGeom prst="rect">
                <a:avLst/>
              </a:prstGeom>
              <a:solidFill>
                <a:srgbClr val="B40000"/>
              </a:solidFill>
              <a:ln w="9525">
                <a:noFill/>
                <a:miter lim="800000"/>
                <a:headEnd/>
                <a:tailEnd/>
              </a:ln>
            </p:spPr>
            <p:txBody>
              <a:bodyPr/>
              <a:lstStyle/>
              <a:p>
                <a:endParaRPr lang="en-GB" sz="1400">
                  <a:latin typeface="Frutiger 55 Roman"/>
                </a:endParaRPr>
              </a:p>
            </p:txBody>
          </p:sp>
          <p:sp>
            <p:nvSpPr>
              <p:cNvPr id="60739" name="Rectangle 182"/>
              <p:cNvSpPr>
                <a:spLocks noChangeArrowheads="1"/>
              </p:cNvSpPr>
              <p:nvPr/>
            </p:nvSpPr>
            <p:spPr bwMode="auto">
              <a:xfrm>
                <a:off x="4198" y="1301"/>
                <a:ext cx="5" cy="2057"/>
              </a:xfrm>
              <a:prstGeom prst="rect">
                <a:avLst/>
              </a:prstGeom>
              <a:solidFill>
                <a:srgbClr val="B50000"/>
              </a:solidFill>
              <a:ln w="9525">
                <a:noFill/>
                <a:miter lim="800000"/>
                <a:headEnd/>
                <a:tailEnd/>
              </a:ln>
            </p:spPr>
            <p:txBody>
              <a:bodyPr/>
              <a:lstStyle/>
              <a:p>
                <a:endParaRPr lang="en-GB" sz="1400">
                  <a:latin typeface="Frutiger 55 Roman"/>
                </a:endParaRPr>
              </a:p>
            </p:txBody>
          </p:sp>
          <p:sp>
            <p:nvSpPr>
              <p:cNvPr id="60740" name="Rectangle 183"/>
              <p:cNvSpPr>
                <a:spLocks noChangeArrowheads="1"/>
              </p:cNvSpPr>
              <p:nvPr/>
            </p:nvSpPr>
            <p:spPr bwMode="auto">
              <a:xfrm>
                <a:off x="4203" y="1301"/>
                <a:ext cx="6" cy="2057"/>
              </a:xfrm>
              <a:prstGeom prst="rect">
                <a:avLst/>
              </a:prstGeom>
              <a:solidFill>
                <a:srgbClr val="B60000"/>
              </a:solidFill>
              <a:ln w="9525">
                <a:noFill/>
                <a:miter lim="800000"/>
                <a:headEnd/>
                <a:tailEnd/>
              </a:ln>
            </p:spPr>
            <p:txBody>
              <a:bodyPr/>
              <a:lstStyle/>
              <a:p>
                <a:endParaRPr lang="en-GB" sz="1400">
                  <a:latin typeface="Frutiger 55 Roman"/>
                </a:endParaRPr>
              </a:p>
            </p:txBody>
          </p:sp>
          <p:sp>
            <p:nvSpPr>
              <p:cNvPr id="60741" name="Rectangle 184"/>
              <p:cNvSpPr>
                <a:spLocks noChangeArrowheads="1"/>
              </p:cNvSpPr>
              <p:nvPr/>
            </p:nvSpPr>
            <p:spPr bwMode="auto">
              <a:xfrm>
                <a:off x="4209" y="1301"/>
                <a:ext cx="5" cy="2057"/>
              </a:xfrm>
              <a:prstGeom prst="rect">
                <a:avLst/>
              </a:prstGeom>
              <a:solidFill>
                <a:srgbClr val="B80000"/>
              </a:solidFill>
              <a:ln w="9525">
                <a:noFill/>
                <a:miter lim="800000"/>
                <a:headEnd/>
                <a:tailEnd/>
              </a:ln>
            </p:spPr>
            <p:txBody>
              <a:bodyPr/>
              <a:lstStyle/>
              <a:p>
                <a:endParaRPr lang="en-GB" sz="1400">
                  <a:latin typeface="Frutiger 55 Roman"/>
                </a:endParaRPr>
              </a:p>
            </p:txBody>
          </p:sp>
          <p:sp>
            <p:nvSpPr>
              <p:cNvPr id="60742" name="Rectangle 185"/>
              <p:cNvSpPr>
                <a:spLocks noChangeArrowheads="1"/>
              </p:cNvSpPr>
              <p:nvPr/>
            </p:nvSpPr>
            <p:spPr bwMode="auto">
              <a:xfrm>
                <a:off x="4214" y="1301"/>
                <a:ext cx="6" cy="2057"/>
              </a:xfrm>
              <a:prstGeom prst="rect">
                <a:avLst/>
              </a:prstGeom>
              <a:solidFill>
                <a:srgbClr val="B90000"/>
              </a:solidFill>
              <a:ln w="9525">
                <a:noFill/>
                <a:miter lim="800000"/>
                <a:headEnd/>
                <a:tailEnd/>
              </a:ln>
            </p:spPr>
            <p:txBody>
              <a:bodyPr/>
              <a:lstStyle/>
              <a:p>
                <a:endParaRPr lang="en-GB" sz="1400">
                  <a:latin typeface="Frutiger 55 Roman"/>
                </a:endParaRPr>
              </a:p>
            </p:txBody>
          </p:sp>
          <p:sp>
            <p:nvSpPr>
              <p:cNvPr id="60743" name="Rectangle 186"/>
              <p:cNvSpPr>
                <a:spLocks noChangeArrowheads="1"/>
              </p:cNvSpPr>
              <p:nvPr/>
            </p:nvSpPr>
            <p:spPr bwMode="auto">
              <a:xfrm>
                <a:off x="4220" y="1301"/>
                <a:ext cx="5" cy="2057"/>
              </a:xfrm>
              <a:prstGeom prst="rect">
                <a:avLst/>
              </a:prstGeom>
              <a:solidFill>
                <a:srgbClr val="BB0000"/>
              </a:solidFill>
              <a:ln w="9525">
                <a:noFill/>
                <a:miter lim="800000"/>
                <a:headEnd/>
                <a:tailEnd/>
              </a:ln>
            </p:spPr>
            <p:txBody>
              <a:bodyPr/>
              <a:lstStyle/>
              <a:p>
                <a:endParaRPr lang="en-GB" sz="1400">
                  <a:latin typeface="Frutiger 55 Roman"/>
                </a:endParaRPr>
              </a:p>
            </p:txBody>
          </p:sp>
          <p:sp>
            <p:nvSpPr>
              <p:cNvPr id="60744" name="Rectangle 187"/>
              <p:cNvSpPr>
                <a:spLocks noChangeArrowheads="1"/>
              </p:cNvSpPr>
              <p:nvPr/>
            </p:nvSpPr>
            <p:spPr bwMode="auto">
              <a:xfrm>
                <a:off x="4225" y="1301"/>
                <a:ext cx="6" cy="2057"/>
              </a:xfrm>
              <a:prstGeom prst="rect">
                <a:avLst/>
              </a:prstGeom>
              <a:solidFill>
                <a:srgbClr val="BD0000"/>
              </a:solidFill>
              <a:ln w="9525">
                <a:noFill/>
                <a:miter lim="800000"/>
                <a:headEnd/>
                <a:tailEnd/>
              </a:ln>
            </p:spPr>
            <p:txBody>
              <a:bodyPr/>
              <a:lstStyle/>
              <a:p>
                <a:endParaRPr lang="en-GB" sz="1400">
                  <a:latin typeface="Frutiger 55 Roman"/>
                </a:endParaRPr>
              </a:p>
            </p:txBody>
          </p:sp>
          <p:sp>
            <p:nvSpPr>
              <p:cNvPr id="60745" name="Rectangle 188"/>
              <p:cNvSpPr>
                <a:spLocks noChangeArrowheads="1"/>
              </p:cNvSpPr>
              <p:nvPr/>
            </p:nvSpPr>
            <p:spPr bwMode="auto">
              <a:xfrm>
                <a:off x="4231" y="1301"/>
                <a:ext cx="5" cy="2057"/>
              </a:xfrm>
              <a:prstGeom prst="rect">
                <a:avLst/>
              </a:prstGeom>
              <a:solidFill>
                <a:srgbClr val="BF0000"/>
              </a:solidFill>
              <a:ln w="9525">
                <a:noFill/>
                <a:miter lim="800000"/>
                <a:headEnd/>
                <a:tailEnd/>
              </a:ln>
            </p:spPr>
            <p:txBody>
              <a:bodyPr/>
              <a:lstStyle/>
              <a:p>
                <a:endParaRPr lang="en-GB" sz="1400">
                  <a:latin typeface="Frutiger 55 Roman"/>
                </a:endParaRPr>
              </a:p>
            </p:txBody>
          </p:sp>
          <p:sp>
            <p:nvSpPr>
              <p:cNvPr id="60746" name="Rectangle 189"/>
              <p:cNvSpPr>
                <a:spLocks noChangeArrowheads="1"/>
              </p:cNvSpPr>
              <p:nvPr/>
            </p:nvSpPr>
            <p:spPr bwMode="auto">
              <a:xfrm>
                <a:off x="4236" y="1301"/>
                <a:ext cx="6" cy="2057"/>
              </a:xfrm>
              <a:prstGeom prst="rect">
                <a:avLst/>
              </a:prstGeom>
              <a:solidFill>
                <a:srgbClr val="C10000"/>
              </a:solidFill>
              <a:ln w="9525">
                <a:noFill/>
                <a:miter lim="800000"/>
                <a:headEnd/>
                <a:tailEnd/>
              </a:ln>
            </p:spPr>
            <p:txBody>
              <a:bodyPr/>
              <a:lstStyle/>
              <a:p>
                <a:endParaRPr lang="en-GB" sz="1400">
                  <a:latin typeface="Frutiger 55 Roman"/>
                </a:endParaRPr>
              </a:p>
            </p:txBody>
          </p:sp>
          <p:sp>
            <p:nvSpPr>
              <p:cNvPr id="60747" name="Rectangle 190"/>
              <p:cNvSpPr>
                <a:spLocks noChangeArrowheads="1"/>
              </p:cNvSpPr>
              <p:nvPr/>
            </p:nvSpPr>
            <p:spPr bwMode="auto">
              <a:xfrm>
                <a:off x="4242" y="1301"/>
                <a:ext cx="5" cy="2057"/>
              </a:xfrm>
              <a:prstGeom prst="rect">
                <a:avLst/>
              </a:prstGeom>
              <a:solidFill>
                <a:srgbClr val="C40000"/>
              </a:solidFill>
              <a:ln w="9525">
                <a:noFill/>
                <a:miter lim="800000"/>
                <a:headEnd/>
                <a:tailEnd/>
              </a:ln>
            </p:spPr>
            <p:txBody>
              <a:bodyPr/>
              <a:lstStyle/>
              <a:p>
                <a:endParaRPr lang="en-GB" sz="1400">
                  <a:latin typeface="Frutiger 55 Roman"/>
                </a:endParaRPr>
              </a:p>
            </p:txBody>
          </p:sp>
          <p:sp>
            <p:nvSpPr>
              <p:cNvPr id="60748" name="Rectangle 191"/>
              <p:cNvSpPr>
                <a:spLocks noChangeArrowheads="1"/>
              </p:cNvSpPr>
              <p:nvPr/>
            </p:nvSpPr>
            <p:spPr bwMode="auto">
              <a:xfrm>
                <a:off x="4247" y="1301"/>
                <a:ext cx="6" cy="2057"/>
              </a:xfrm>
              <a:prstGeom prst="rect">
                <a:avLst/>
              </a:prstGeom>
              <a:solidFill>
                <a:srgbClr val="C70000"/>
              </a:solidFill>
              <a:ln w="9525">
                <a:noFill/>
                <a:miter lim="800000"/>
                <a:headEnd/>
                <a:tailEnd/>
              </a:ln>
            </p:spPr>
            <p:txBody>
              <a:bodyPr/>
              <a:lstStyle/>
              <a:p>
                <a:endParaRPr lang="en-GB" sz="1400">
                  <a:latin typeface="Frutiger 55 Roman"/>
                </a:endParaRPr>
              </a:p>
            </p:txBody>
          </p:sp>
          <p:sp>
            <p:nvSpPr>
              <p:cNvPr id="60749" name="Rectangle 192"/>
              <p:cNvSpPr>
                <a:spLocks noChangeArrowheads="1"/>
              </p:cNvSpPr>
              <p:nvPr/>
            </p:nvSpPr>
            <p:spPr bwMode="auto">
              <a:xfrm>
                <a:off x="4253" y="1301"/>
                <a:ext cx="5" cy="2057"/>
              </a:xfrm>
              <a:prstGeom prst="rect">
                <a:avLst/>
              </a:prstGeom>
              <a:solidFill>
                <a:srgbClr val="C90000"/>
              </a:solidFill>
              <a:ln w="9525">
                <a:noFill/>
                <a:miter lim="800000"/>
                <a:headEnd/>
                <a:tailEnd/>
              </a:ln>
            </p:spPr>
            <p:txBody>
              <a:bodyPr/>
              <a:lstStyle/>
              <a:p>
                <a:endParaRPr lang="en-GB" sz="1400">
                  <a:latin typeface="Frutiger 55 Roman"/>
                </a:endParaRPr>
              </a:p>
            </p:txBody>
          </p:sp>
          <p:sp>
            <p:nvSpPr>
              <p:cNvPr id="60750" name="Rectangle 193"/>
              <p:cNvSpPr>
                <a:spLocks noChangeArrowheads="1"/>
              </p:cNvSpPr>
              <p:nvPr/>
            </p:nvSpPr>
            <p:spPr bwMode="auto">
              <a:xfrm>
                <a:off x="4258" y="1301"/>
                <a:ext cx="6" cy="2057"/>
              </a:xfrm>
              <a:prstGeom prst="rect">
                <a:avLst/>
              </a:prstGeom>
              <a:solidFill>
                <a:srgbClr val="CC0000"/>
              </a:solidFill>
              <a:ln w="9525">
                <a:noFill/>
                <a:miter lim="800000"/>
                <a:headEnd/>
                <a:tailEnd/>
              </a:ln>
            </p:spPr>
            <p:txBody>
              <a:bodyPr/>
              <a:lstStyle/>
              <a:p>
                <a:endParaRPr lang="en-GB" sz="1400">
                  <a:latin typeface="Frutiger 55 Roman"/>
                </a:endParaRPr>
              </a:p>
            </p:txBody>
          </p:sp>
          <p:sp>
            <p:nvSpPr>
              <p:cNvPr id="60751" name="Rectangle 194"/>
              <p:cNvSpPr>
                <a:spLocks noChangeArrowheads="1"/>
              </p:cNvSpPr>
              <p:nvPr/>
            </p:nvSpPr>
            <p:spPr bwMode="auto">
              <a:xfrm>
                <a:off x="4264" y="1301"/>
                <a:ext cx="5" cy="2057"/>
              </a:xfrm>
              <a:prstGeom prst="rect">
                <a:avLst/>
              </a:prstGeom>
              <a:solidFill>
                <a:srgbClr val="D00000"/>
              </a:solidFill>
              <a:ln w="9525">
                <a:noFill/>
                <a:miter lim="800000"/>
                <a:headEnd/>
                <a:tailEnd/>
              </a:ln>
            </p:spPr>
            <p:txBody>
              <a:bodyPr/>
              <a:lstStyle/>
              <a:p>
                <a:endParaRPr lang="en-GB" sz="1400">
                  <a:latin typeface="Frutiger 55 Roman"/>
                </a:endParaRPr>
              </a:p>
            </p:txBody>
          </p:sp>
          <p:sp>
            <p:nvSpPr>
              <p:cNvPr id="60752" name="Rectangle 195"/>
              <p:cNvSpPr>
                <a:spLocks noChangeArrowheads="1"/>
              </p:cNvSpPr>
              <p:nvPr/>
            </p:nvSpPr>
            <p:spPr bwMode="auto">
              <a:xfrm>
                <a:off x="4269" y="1301"/>
                <a:ext cx="5" cy="2057"/>
              </a:xfrm>
              <a:prstGeom prst="rect">
                <a:avLst/>
              </a:prstGeom>
              <a:solidFill>
                <a:srgbClr val="D30000"/>
              </a:solidFill>
              <a:ln w="9525">
                <a:noFill/>
                <a:miter lim="800000"/>
                <a:headEnd/>
                <a:tailEnd/>
              </a:ln>
            </p:spPr>
            <p:txBody>
              <a:bodyPr/>
              <a:lstStyle/>
              <a:p>
                <a:endParaRPr lang="en-GB" sz="1400">
                  <a:latin typeface="Frutiger 55 Roman"/>
                </a:endParaRPr>
              </a:p>
            </p:txBody>
          </p:sp>
          <p:sp>
            <p:nvSpPr>
              <p:cNvPr id="60753" name="Rectangle 196"/>
              <p:cNvSpPr>
                <a:spLocks noChangeArrowheads="1"/>
              </p:cNvSpPr>
              <p:nvPr/>
            </p:nvSpPr>
            <p:spPr bwMode="auto">
              <a:xfrm>
                <a:off x="4274" y="1301"/>
                <a:ext cx="6" cy="2057"/>
              </a:xfrm>
              <a:prstGeom prst="rect">
                <a:avLst/>
              </a:prstGeom>
              <a:solidFill>
                <a:srgbClr val="D60000"/>
              </a:solidFill>
              <a:ln w="9525">
                <a:noFill/>
                <a:miter lim="800000"/>
                <a:headEnd/>
                <a:tailEnd/>
              </a:ln>
            </p:spPr>
            <p:txBody>
              <a:bodyPr/>
              <a:lstStyle/>
              <a:p>
                <a:endParaRPr lang="en-GB" sz="1400">
                  <a:latin typeface="Frutiger 55 Roman"/>
                </a:endParaRPr>
              </a:p>
            </p:txBody>
          </p:sp>
          <p:sp>
            <p:nvSpPr>
              <p:cNvPr id="60754" name="Rectangle 197"/>
              <p:cNvSpPr>
                <a:spLocks noChangeArrowheads="1"/>
              </p:cNvSpPr>
              <p:nvPr/>
            </p:nvSpPr>
            <p:spPr bwMode="auto">
              <a:xfrm>
                <a:off x="4280" y="1301"/>
                <a:ext cx="5" cy="2057"/>
              </a:xfrm>
              <a:prstGeom prst="rect">
                <a:avLst/>
              </a:prstGeom>
              <a:solidFill>
                <a:srgbClr val="D90000"/>
              </a:solidFill>
              <a:ln w="9525">
                <a:noFill/>
                <a:miter lim="800000"/>
                <a:headEnd/>
                <a:tailEnd/>
              </a:ln>
            </p:spPr>
            <p:txBody>
              <a:bodyPr/>
              <a:lstStyle/>
              <a:p>
                <a:endParaRPr lang="en-GB" sz="1400">
                  <a:latin typeface="Frutiger 55 Roman"/>
                </a:endParaRPr>
              </a:p>
            </p:txBody>
          </p:sp>
          <p:sp>
            <p:nvSpPr>
              <p:cNvPr id="60755" name="Rectangle 198"/>
              <p:cNvSpPr>
                <a:spLocks noChangeArrowheads="1"/>
              </p:cNvSpPr>
              <p:nvPr/>
            </p:nvSpPr>
            <p:spPr bwMode="auto">
              <a:xfrm>
                <a:off x="4285" y="1301"/>
                <a:ext cx="6" cy="2057"/>
              </a:xfrm>
              <a:prstGeom prst="rect">
                <a:avLst/>
              </a:prstGeom>
              <a:solidFill>
                <a:srgbClr val="DC0000"/>
              </a:solidFill>
              <a:ln w="9525">
                <a:noFill/>
                <a:miter lim="800000"/>
                <a:headEnd/>
                <a:tailEnd/>
              </a:ln>
            </p:spPr>
            <p:txBody>
              <a:bodyPr/>
              <a:lstStyle/>
              <a:p>
                <a:endParaRPr lang="en-GB" sz="1400">
                  <a:latin typeface="Frutiger 55 Roman"/>
                </a:endParaRPr>
              </a:p>
            </p:txBody>
          </p:sp>
          <p:sp>
            <p:nvSpPr>
              <p:cNvPr id="60756" name="Rectangle 199"/>
              <p:cNvSpPr>
                <a:spLocks noChangeArrowheads="1"/>
              </p:cNvSpPr>
              <p:nvPr/>
            </p:nvSpPr>
            <p:spPr bwMode="auto">
              <a:xfrm>
                <a:off x="4291" y="1301"/>
                <a:ext cx="5" cy="2057"/>
              </a:xfrm>
              <a:prstGeom prst="rect">
                <a:avLst/>
              </a:prstGeom>
              <a:solidFill>
                <a:srgbClr val="DF0000"/>
              </a:solidFill>
              <a:ln w="9525">
                <a:noFill/>
                <a:miter lim="800000"/>
                <a:headEnd/>
                <a:tailEnd/>
              </a:ln>
            </p:spPr>
            <p:txBody>
              <a:bodyPr/>
              <a:lstStyle/>
              <a:p>
                <a:endParaRPr lang="en-GB" sz="1400">
                  <a:latin typeface="Frutiger 55 Roman"/>
                </a:endParaRPr>
              </a:p>
            </p:txBody>
          </p:sp>
          <p:sp>
            <p:nvSpPr>
              <p:cNvPr id="60757" name="Rectangle 200"/>
              <p:cNvSpPr>
                <a:spLocks noChangeArrowheads="1"/>
              </p:cNvSpPr>
              <p:nvPr/>
            </p:nvSpPr>
            <p:spPr bwMode="auto">
              <a:xfrm>
                <a:off x="4296" y="1301"/>
                <a:ext cx="6" cy="2057"/>
              </a:xfrm>
              <a:prstGeom prst="rect">
                <a:avLst/>
              </a:prstGeom>
              <a:solidFill>
                <a:srgbClr val="E20000"/>
              </a:solidFill>
              <a:ln w="9525">
                <a:noFill/>
                <a:miter lim="800000"/>
                <a:headEnd/>
                <a:tailEnd/>
              </a:ln>
            </p:spPr>
            <p:txBody>
              <a:bodyPr/>
              <a:lstStyle/>
              <a:p>
                <a:endParaRPr lang="en-GB" sz="1400">
                  <a:latin typeface="Frutiger 55 Roman"/>
                </a:endParaRPr>
              </a:p>
            </p:txBody>
          </p:sp>
          <p:sp>
            <p:nvSpPr>
              <p:cNvPr id="60758" name="Rectangle 201"/>
              <p:cNvSpPr>
                <a:spLocks noChangeArrowheads="1"/>
              </p:cNvSpPr>
              <p:nvPr/>
            </p:nvSpPr>
            <p:spPr bwMode="auto">
              <a:xfrm>
                <a:off x="4302" y="1301"/>
                <a:ext cx="5" cy="2057"/>
              </a:xfrm>
              <a:prstGeom prst="rect">
                <a:avLst/>
              </a:prstGeom>
              <a:solidFill>
                <a:srgbClr val="E50000"/>
              </a:solidFill>
              <a:ln w="9525">
                <a:noFill/>
                <a:miter lim="800000"/>
                <a:headEnd/>
                <a:tailEnd/>
              </a:ln>
            </p:spPr>
            <p:txBody>
              <a:bodyPr/>
              <a:lstStyle/>
              <a:p>
                <a:endParaRPr lang="en-GB" sz="1400">
                  <a:latin typeface="Frutiger 55 Roman"/>
                </a:endParaRPr>
              </a:p>
            </p:txBody>
          </p:sp>
          <p:sp>
            <p:nvSpPr>
              <p:cNvPr id="60759" name="Rectangle 202"/>
              <p:cNvSpPr>
                <a:spLocks noChangeArrowheads="1"/>
              </p:cNvSpPr>
              <p:nvPr/>
            </p:nvSpPr>
            <p:spPr bwMode="auto">
              <a:xfrm>
                <a:off x="4307" y="1301"/>
                <a:ext cx="6" cy="2057"/>
              </a:xfrm>
              <a:prstGeom prst="rect">
                <a:avLst/>
              </a:prstGeom>
              <a:solidFill>
                <a:srgbClr val="E80000"/>
              </a:solidFill>
              <a:ln w="9525">
                <a:noFill/>
                <a:miter lim="800000"/>
                <a:headEnd/>
                <a:tailEnd/>
              </a:ln>
            </p:spPr>
            <p:txBody>
              <a:bodyPr/>
              <a:lstStyle/>
              <a:p>
                <a:endParaRPr lang="en-GB" sz="1400">
                  <a:latin typeface="Frutiger 55 Roman"/>
                </a:endParaRPr>
              </a:p>
            </p:txBody>
          </p:sp>
          <p:sp>
            <p:nvSpPr>
              <p:cNvPr id="60760" name="Rectangle 203"/>
              <p:cNvSpPr>
                <a:spLocks noChangeArrowheads="1"/>
              </p:cNvSpPr>
              <p:nvPr/>
            </p:nvSpPr>
            <p:spPr bwMode="auto">
              <a:xfrm>
                <a:off x="4313" y="1301"/>
                <a:ext cx="5" cy="2057"/>
              </a:xfrm>
              <a:prstGeom prst="rect">
                <a:avLst/>
              </a:prstGeom>
              <a:solidFill>
                <a:srgbClr val="EB0000"/>
              </a:solidFill>
              <a:ln w="9525">
                <a:noFill/>
                <a:miter lim="800000"/>
                <a:headEnd/>
                <a:tailEnd/>
              </a:ln>
            </p:spPr>
            <p:txBody>
              <a:bodyPr/>
              <a:lstStyle/>
              <a:p>
                <a:endParaRPr lang="en-GB" sz="1400">
                  <a:latin typeface="Frutiger 55 Roman"/>
                </a:endParaRPr>
              </a:p>
            </p:txBody>
          </p:sp>
          <p:sp>
            <p:nvSpPr>
              <p:cNvPr id="60761" name="Rectangle 204"/>
              <p:cNvSpPr>
                <a:spLocks noChangeArrowheads="1"/>
              </p:cNvSpPr>
              <p:nvPr/>
            </p:nvSpPr>
            <p:spPr bwMode="auto">
              <a:xfrm>
                <a:off x="4318" y="1301"/>
                <a:ext cx="6" cy="2057"/>
              </a:xfrm>
              <a:prstGeom prst="rect">
                <a:avLst/>
              </a:prstGeom>
              <a:solidFill>
                <a:srgbClr val="ED0000"/>
              </a:solidFill>
              <a:ln w="9525">
                <a:noFill/>
                <a:miter lim="800000"/>
                <a:headEnd/>
                <a:tailEnd/>
              </a:ln>
            </p:spPr>
            <p:txBody>
              <a:bodyPr/>
              <a:lstStyle/>
              <a:p>
                <a:endParaRPr lang="en-GB" sz="1400">
                  <a:latin typeface="Frutiger 55 Roman"/>
                </a:endParaRPr>
              </a:p>
            </p:txBody>
          </p:sp>
          <p:sp>
            <p:nvSpPr>
              <p:cNvPr id="60762" name="Rectangle 205"/>
              <p:cNvSpPr>
                <a:spLocks noChangeArrowheads="1"/>
              </p:cNvSpPr>
              <p:nvPr/>
            </p:nvSpPr>
            <p:spPr bwMode="auto">
              <a:xfrm>
                <a:off x="4324" y="1301"/>
                <a:ext cx="5" cy="2057"/>
              </a:xfrm>
              <a:prstGeom prst="rect">
                <a:avLst/>
              </a:prstGeom>
              <a:solidFill>
                <a:srgbClr val="EF0000"/>
              </a:solidFill>
              <a:ln w="9525">
                <a:noFill/>
                <a:miter lim="800000"/>
                <a:headEnd/>
                <a:tailEnd/>
              </a:ln>
            </p:spPr>
            <p:txBody>
              <a:bodyPr/>
              <a:lstStyle/>
              <a:p>
                <a:endParaRPr lang="en-GB" sz="1400">
                  <a:latin typeface="Frutiger 55 Roman"/>
                </a:endParaRPr>
              </a:p>
            </p:txBody>
          </p:sp>
          <p:sp>
            <p:nvSpPr>
              <p:cNvPr id="60763" name="Rectangle 206"/>
              <p:cNvSpPr>
                <a:spLocks noChangeArrowheads="1"/>
              </p:cNvSpPr>
              <p:nvPr/>
            </p:nvSpPr>
            <p:spPr bwMode="auto">
              <a:xfrm>
                <a:off x="4329" y="1301"/>
                <a:ext cx="6" cy="2057"/>
              </a:xfrm>
              <a:prstGeom prst="rect">
                <a:avLst/>
              </a:prstGeom>
              <a:solidFill>
                <a:srgbClr val="F20000"/>
              </a:solidFill>
              <a:ln w="9525">
                <a:noFill/>
                <a:miter lim="800000"/>
                <a:headEnd/>
                <a:tailEnd/>
              </a:ln>
            </p:spPr>
            <p:txBody>
              <a:bodyPr/>
              <a:lstStyle/>
              <a:p>
                <a:endParaRPr lang="en-GB" sz="1400">
                  <a:latin typeface="Frutiger 55 Roman"/>
                </a:endParaRPr>
              </a:p>
            </p:txBody>
          </p:sp>
          <p:sp>
            <p:nvSpPr>
              <p:cNvPr id="60764" name="Rectangle 207"/>
              <p:cNvSpPr>
                <a:spLocks noChangeArrowheads="1"/>
              </p:cNvSpPr>
              <p:nvPr/>
            </p:nvSpPr>
            <p:spPr bwMode="auto">
              <a:xfrm>
                <a:off x="4335" y="1301"/>
                <a:ext cx="5" cy="2057"/>
              </a:xfrm>
              <a:prstGeom prst="rect">
                <a:avLst/>
              </a:prstGeom>
              <a:solidFill>
                <a:srgbClr val="F40000"/>
              </a:solidFill>
              <a:ln w="9525">
                <a:noFill/>
                <a:miter lim="800000"/>
                <a:headEnd/>
                <a:tailEnd/>
              </a:ln>
            </p:spPr>
            <p:txBody>
              <a:bodyPr/>
              <a:lstStyle/>
              <a:p>
                <a:endParaRPr lang="en-GB" sz="1400">
                  <a:latin typeface="Frutiger 55 Roman"/>
                </a:endParaRPr>
              </a:p>
            </p:txBody>
          </p:sp>
          <p:sp>
            <p:nvSpPr>
              <p:cNvPr id="60765" name="Rectangle 208"/>
              <p:cNvSpPr>
                <a:spLocks noChangeArrowheads="1"/>
              </p:cNvSpPr>
              <p:nvPr/>
            </p:nvSpPr>
            <p:spPr bwMode="auto">
              <a:xfrm>
                <a:off x="4340" y="1301"/>
                <a:ext cx="6" cy="2057"/>
              </a:xfrm>
              <a:prstGeom prst="rect">
                <a:avLst/>
              </a:prstGeom>
              <a:solidFill>
                <a:srgbClr val="F50000"/>
              </a:solidFill>
              <a:ln w="9525">
                <a:noFill/>
                <a:miter lim="800000"/>
                <a:headEnd/>
                <a:tailEnd/>
              </a:ln>
            </p:spPr>
            <p:txBody>
              <a:bodyPr/>
              <a:lstStyle/>
              <a:p>
                <a:endParaRPr lang="en-GB" sz="1400">
                  <a:latin typeface="Frutiger 55 Roman"/>
                </a:endParaRPr>
              </a:p>
            </p:txBody>
          </p:sp>
          <p:sp>
            <p:nvSpPr>
              <p:cNvPr id="60766" name="Rectangle 209"/>
              <p:cNvSpPr>
                <a:spLocks noChangeArrowheads="1"/>
              </p:cNvSpPr>
              <p:nvPr/>
            </p:nvSpPr>
            <p:spPr bwMode="auto">
              <a:xfrm>
                <a:off x="4346" y="1301"/>
                <a:ext cx="5" cy="2057"/>
              </a:xfrm>
              <a:prstGeom prst="rect">
                <a:avLst/>
              </a:prstGeom>
              <a:solidFill>
                <a:srgbClr val="F70000"/>
              </a:solidFill>
              <a:ln w="9525">
                <a:noFill/>
                <a:miter lim="800000"/>
                <a:headEnd/>
                <a:tailEnd/>
              </a:ln>
            </p:spPr>
            <p:txBody>
              <a:bodyPr/>
              <a:lstStyle/>
              <a:p>
                <a:endParaRPr lang="en-GB" sz="1400">
                  <a:latin typeface="Frutiger 55 Roman"/>
                </a:endParaRPr>
              </a:p>
            </p:txBody>
          </p:sp>
          <p:sp>
            <p:nvSpPr>
              <p:cNvPr id="60767" name="Rectangle 210"/>
              <p:cNvSpPr>
                <a:spLocks noChangeArrowheads="1"/>
              </p:cNvSpPr>
              <p:nvPr/>
            </p:nvSpPr>
            <p:spPr bwMode="auto">
              <a:xfrm>
                <a:off x="4351" y="1301"/>
                <a:ext cx="6" cy="2057"/>
              </a:xfrm>
              <a:prstGeom prst="rect">
                <a:avLst/>
              </a:prstGeom>
              <a:solidFill>
                <a:srgbClr val="F80000"/>
              </a:solidFill>
              <a:ln w="9525">
                <a:noFill/>
                <a:miter lim="800000"/>
                <a:headEnd/>
                <a:tailEnd/>
              </a:ln>
            </p:spPr>
            <p:txBody>
              <a:bodyPr/>
              <a:lstStyle/>
              <a:p>
                <a:endParaRPr lang="en-GB" sz="1400">
                  <a:latin typeface="Frutiger 55 Roman"/>
                </a:endParaRPr>
              </a:p>
            </p:txBody>
          </p:sp>
          <p:sp>
            <p:nvSpPr>
              <p:cNvPr id="60768" name="Rectangle 211"/>
              <p:cNvSpPr>
                <a:spLocks noChangeArrowheads="1"/>
              </p:cNvSpPr>
              <p:nvPr/>
            </p:nvSpPr>
            <p:spPr bwMode="auto">
              <a:xfrm>
                <a:off x="4357" y="1301"/>
                <a:ext cx="5" cy="2057"/>
              </a:xfrm>
              <a:prstGeom prst="rect">
                <a:avLst/>
              </a:prstGeom>
              <a:solidFill>
                <a:srgbClr val="F90000"/>
              </a:solidFill>
              <a:ln w="9525">
                <a:noFill/>
                <a:miter lim="800000"/>
                <a:headEnd/>
                <a:tailEnd/>
              </a:ln>
            </p:spPr>
            <p:txBody>
              <a:bodyPr/>
              <a:lstStyle/>
              <a:p>
                <a:endParaRPr lang="en-GB" sz="1400">
                  <a:latin typeface="Frutiger 55 Roman"/>
                </a:endParaRPr>
              </a:p>
            </p:txBody>
          </p:sp>
          <p:sp>
            <p:nvSpPr>
              <p:cNvPr id="60769" name="Rectangle 212"/>
              <p:cNvSpPr>
                <a:spLocks noChangeArrowheads="1"/>
              </p:cNvSpPr>
              <p:nvPr/>
            </p:nvSpPr>
            <p:spPr bwMode="auto">
              <a:xfrm>
                <a:off x="4362" y="1301"/>
                <a:ext cx="6" cy="2057"/>
              </a:xfrm>
              <a:prstGeom prst="rect">
                <a:avLst/>
              </a:prstGeom>
              <a:solidFill>
                <a:srgbClr val="FB0000"/>
              </a:solidFill>
              <a:ln w="9525">
                <a:noFill/>
                <a:miter lim="800000"/>
                <a:headEnd/>
                <a:tailEnd/>
              </a:ln>
            </p:spPr>
            <p:txBody>
              <a:bodyPr/>
              <a:lstStyle/>
              <a:p>
                <a:endParaRPr lang="en-GB" sz="1400">
                  <a:latin typeface="Frutiger 55 Roman"/>
                </a:endParaRPr>
              </a:p>
            </p:txBody>
          </p:sp>
          <p:sp>
            <p:nvSpPr>
              <p:cNvPr id="60770" name="Rectangle 213"/>
              <p:cNvSpPr>
                <a:spLocks noChangeArrowheads="1"/>
              </p:cNvSpPr>
              <p:nvPr/>
            </p:nvSpPr>
            <p:spPr bwMode="auto">
              <a:xfrm>
                <a:off x="4368" y="1301"/>
                <a:ext cx="5" cy="2057"/>
              </a:xfrm>
              <a:prstGeom prst="rect">
                <a:avLst/>
              </a:prstGeom>
              <a:solidFill>
                <a:srgbClr val="FC0000"/>
              </a:solidFill>
              <a:ln w="9525">
                <a:noFill/>
                <a:miter lim="800000"/>
                <a:headEnd/>
                <a:tailEnd/>
              </a:ln>
            </p:spPr>
            <p:txBody>
              <a:bodyPr/>
              <a:lstStyle/>
              <a:p>
                <a:endParaRPr lang="en-GB" sz="1400">
                  <a:latin typeface="Frutiger 55 Roman"/>
                </a:endParaRPr>
              </a:p>
            </p:txBody>
          </p:sp>
          <p:sp>
            <p:nvSpPr>
              <p:cNvPr id="60771" name="Rectangle 214"/>
              <p:cNvSpPr>
                <a:spLocks noChangeArrowheads="1"/>
              </p:cNvSpPr>
              <p:nvPr/>
            </p:nvSpPr>
            <p:spPr bwMode="auto">
              <a:xfrm>
                <a:off x="4373" y="1301"/>
                <a:ext cx="5" cy="2057"/>
              </a:xfrm>
              <a:prstGeom prst="rect">
                <a:avLst/>
              </a:prstGeom>
              <a:solidFill>
                <a:srgbClr val="FC0000"/>
              </a:solidFill>
              <a:ln w="9525">
                <a:noFill/>
                <a:miter lim="800000"/>
                <a:headEnd/>
                <a:tailEnd/>
              </a:ln>
            </p:spPr>
            <p:txBody>
              <a:bodyPr/>
              <a:lstStyle/>
              <a:p>
                <a:endParaRPr lang="en-GB" sz="1400">
                  <a:latin typeface="Frutiger 55 Roman"/>
                </a:endParaRPr>
              </a:p>
            </p:txBody>
          </p:sp>
          <p:sp>
            <p:nvSpPr>
              <p:cNvPr id="60772" name="Rectangle 215"/>
              <p:cNvSpPr>
                <a:spLocks noChangeArrowheads="1"/>
              </p:cNvSpPr>
              <p:nvPr/>
            </p:nvSpPr>
            <p:spPr bwMode="auto">
              <a:xfrm>
                <a:off x="4378" y="1301"/>
                <a:ext cx="6" cy="2057"/>
              </a:xfrm>
              <a:prstGeom prst="rect">
                <a:avLst/>
              </a:prstGeom>
              <a:solidFill>
                <a:srgbClr val="FD0000"/>
              </a:solidFill>
              <a:ln w="9525">
                <a:noFill/>
                <a:miter lim="800000"/>
                <a:headEnd/>
                <a:tailEnd/>
              </a:ln>
            </p:spPr>
            <p:txBody>
              <a:bodyPr/>
              <a:lstStyle/>
              <a:p>
                <a:endParaRPr lang="en-GB" sz="1400">
                  <a:latin typeface="Frutiger 55 Roman"/>
                </a:endParaRPr>
              </a:p>
            </p:txBody>
          </p:sp>
          <p:sp>
            <p:nvSpPr>
              <p:cNvPr id="60773" name="Rectangle 216"/>
              <p:cNvSpPr>
                <a:spLocks noChangeArrowheads="1"/>
              </p:cNvSpPr>
              <p:nvPr/>
            </p:nvSpPr>
            <p:spPr bwMode="auto">
              <a:xfrm>
                <a:off x="4384" y="1301"/>
                <a:ext cx="5" cy="2057"/>
              </a:xfrm>
              <a:prstGeom prst="rect">
                <a:avLst/>
              </a:prstGeom>
              <a:solidFill>
                <a:srgbClr val="FE0000"/>
              </a:solidFill>
              <a:ln w="9525">
                <a:noFill/>
                <a:miter lim="800000"/>
                <a:headEnd/>
                <a:tailEnd/>
              </a:ln>
            </p:spPr>
            <p:txBody>
              <a:bodyPr/>
              <a:lstStyle/>
              <a:p>
                <a:endParaRPr lang="en-GB" sz="1400">
                  <a:latin typeface="Frutiger 55 Roman"/>
                </a:endParaRPr>
              </a:p>
            </p:txBody>
          </p:sp>
          <p:sp>
            <p:nvSpPr>
              <p:cNvPr id="60774" name="Rectangle 217"/>
              <p:cNvSpPr>
                <a:spLocks noChangeArrowheads="1"/>
              </p:cNvSpPr>
              <p:nvPr/>
            </p:nvSpPr>
            <p:spPr bwMode="auto">
              <a:xfrm>
                <a:off x="4389" y="1301"/>
                <a:ext cx="6" cy="2057"/>
              </a:xfrm>
              <a:prstGeom prst="rect">
                <a:avLst/>
              </a:prstGeom>
              <a:solidFill>
                <a:srgbClr val="FE0000"/>
              </a:solidFill>
              <a:ln w="9525">
                <a:noFill/>
                <a:miter lim="800000"/>
                <a:headEnd/>
                <a:tailEnd/>
              </a:ln>
            </p:spPr>
            <p:txBody>
              <a:bodyPr/>
              <a:lstStyle/>
              <a:p>
                <a:endParaRPr lang="en-GB" sz="1400">
                  <a:latin typeface="Frutiger 55 Roman"/>
                </a:endParaRPr>
              </a:p>
            </p:txBody>
          </p:sp>
          <p:sp>
            <p:nvSpPr>
              <p:cNvPr id="60775" name="Rectangle 218"/>
              <p:cNvSpPr>
                <a:spLocks noChangeArrowheads="1"/>
              </p:cNvSpPr>
              <p:nvPr/>
            </p:nvSpPr>
            <p:spPr bwMode="auto">
              <a:xfrm>
                <a:off x="4395" y="1301"/>
                <a:ext cx="5" cy="2057"/>
              </a:xfrm>
              <a:prstGeom prst="rect">
                <a:avLst/>
              </a:prstGeom>
              <a:solidFill>
                <a:srgbClr val="FF0000"/>
              </a:solidFill>
              <a:ln w="9525">
                <a:noFill/>
                <a:miter lim="800000"/>
                <a:headEnd/>
                <a:tailEnd/>
              </a:ln>
            </p:spPr>
            <p:txBody>
              <a:bodyPr/>
              <a:lstStyle/>
              <a:p>
                <a:endParaRPr lang="en-GB" sz="1400">
                  <a:latin typeface="Frutiger 55 Roman"/>
                </a:endParaRPr>
              </a:p>
            </p:txBody>
          </p:sp>
          <p:sp>
            <p:nvSpPr>
              <p:cNvPr id="60776" name="Rectangle 219"/>
              <p:cNvSpPr>
                <a:spLocks noChangeArrowheads="1"/>
              </p:cNvSpPr>
              <p:nvPr/>
            </p:nvSpPr>
            <p:spPr bwMode="auto">
              <a:xfrm>
                <a:off x="4400" y="1301"/>
                <a:ext cx="6" cy="2057"/>
              </a:xfrm>
              <a:prstGeom prst="rect">
                <a:avLst/>
              </a:prstGeom>
              <a:solidFill>
                <a:srgbClr val="FF0000"/>
              </a:solidFill>
              <a:ln w="9525">
                <a:noFill/>
                <a:miter lim="800000"/>
                <a:headEnd/>
                <a:tailEnd/>
              </a:ln>
            </p:spPr>
            <p:txBody>
              <a:bodyPr/>
              <a:lstStyle/>
              <a:p>
                <a:endParaRPr lang="en-GB" sz="1400">
                  <a:latin typeface="Frutiger 55 Roman"/>
                </a:endParaRPr>
              </a:p>
            </p:txBody>
          </p:sp>
          <p:sp>
            <p:nvSpPr>
              <p:cNvPr id="60777" name="Rectangle 220"/>
              <p:cNvSpPr>
                <a:spLocks noChangeArrowheads="1"/>
              </p:cNvSpPr>
              <p:nvPr/>
            </p:nvSpPr>
            <p:spPr bwMode="auto">
              <a:xfrm>
                <a:off x="4406" y="1301"/>
                <a:ext cx="5" cy="2057"/>
              </a:xfrm>
              <a:prstGeom prst="rect">
                <a:avLst/>
              </a:prstGeom>
              <a:solidFill>
                <a:srgbClr val="FE0000"/>
              </a:solidFill>
              <a:ln w="9525">
                <a:noFill/>
                <a:miter lim="800000"/>
                <a:headEnd/>
                <a:tailEnd/>
              </a:ln>
            </p:spPr>
            <p:txBody>
              <a:bodyPr/>
              <a:lstStyle/>
              <a:p>
                <a:endParaRPr lang="en-GB" sz="1400">
                  <a:latin typeface="Frutiger 55 Roman"/>
                </a:endParaRPr>
              </a:p>
            </p:txBody>
          </p:sp>
          <p:sp>
            <p:nvSpPr>
              <p:cNvPr id="60778" name="Rectangle 221"/>
              <p:cNvSpPr>
                <a:spLocks noChangeArrowheads="1"/>
              </p:cNvSpPr>
              <p:nvPr/>
            </p:nvSpPr>
            <p:spPr bwMode="auto">
              <a:xfrm>
                <a:off x="4411" y="1301"/>
                <a:ext cx="6" cy="2057"/>
              </a:xfrm>
              <a:prstGeom prst="rect">
                <a:avLst/>
              </a:prstGeom>
              <a:solidFill>
                <a:srgbClr val="FD0000"/>
              </a:solidFill>
              <a:ln w="9525">
                <a:noFill/>
                <a:miter lim="800000"/>
                <a:headEnd/>
                <a:tailEnd/>
              </a:ln>
            </p:spPr>
            <p:txBody>
              <a:bodyPr/>
              <a:lstStyle/>
              <a:p>
                <a:endParaRPr lang="en-GB" sz="1400">
                  <a:latin typeface="Frutiger 55 Roman"/>
                </a:endParaRPr>
              </a:p>
            </p:txBody>
          </p:sp>
          <p:sp>
            <p:nvSpPr>
              <p:cNvPr id="60779" name="Rectangle 222"/>
              <p:cNvSpPr>
                <a:spLocks noChangeArrowheads="1"/>
              </p:cNvSpPr>
              <p:nvPr/>
            </p:nvSpPr>
            <p:spPr bwMode="auto">
              <a:xfrm>
                <a:off x="4417" y="1301"/>
                <a:ext cx="5" cy="2057"/>
              </a:xfrm>
              <a:prstGeom prst="rect">
                <a:avLst/>
              </a:prstGeom>
              <a:solidFill>
                <a:srgbClr val="FC0000"/>
              </a:solidFill>
              <a:ln w="9525">
                <a:noFill/>
                <a:miter lim="800000"/>
                <a:headEnd/>
                <a:tailEnd/>
              </a:ln>
            </p:spPr>
            <p:txBody>
              <a:bodyPr/>
              <a:lstStyle/>
              <a:p>
                <a:endParaRPr lang="en-GB" sz="1400">
                  <a:latin typeface="Frutiger 55 Roman"/>
                </a:endParaRPr>
              </a:p>
            </p:txBody>
          </p:sp>
          <p:sp>
            <p:nvSpPr>
              <p:cNvPr id="60780" name="Rectangle 223"/>
              <p:cNvSpPr>
                <a:spLocks noChangeArrowheads="1"/>
              </p:cNvSpPr>
              <p:nvPr/>
            </p:nvSpPr>
            <p:spPr bwMode="auto">
              <a:xfrm>
                <a:off x="4422" y="1301"/>
                <a:ext cx="6" cy="2057"/>
              </a:xfrm>
              <a:prstGeom prst="rect">
                <a:avLst/>
              </a:prstGeom>
              <a:solidFill>
                <a:srgbClr val="FC0000"/>
              </a:solidFill>
              <a:ln w="9525">
                <a:noFill/>
                <a:miter lim="800000"/>
                <a:headEnd/>
                <a:tailEnd/>
              </a:ln>
            </p:spPr>
            <p:txBody>
              <a:bodyPr/>
              <a:lstStyle/>
              <a:p>
                <a:endParaRPr lang="en-GB" sz="1400">
                  <a:latin typeface="Frutiger 55 Roman"/>
                </a:endParaRPr>
              </a:p>
            </p:txBody>
          </p:sp>
          <p:sp>
            <p:nvSpPr>
              <p:cNvPr id="60781" name="Rectangle 224"/>
              <p:cNvSpPr>
                <a:spLocks noChangeArrowheads="1"/>
              </p:cNvSpPr>
              <p:nvPr/>
            </p:nvSpPr>
            <p:spPr bwMode="auto">
              <a:xfrm>
                <a:off x="4428" y="1301"/>
                <a:ext cx="5" cy="2057"/>
              </a:xfrm>
              <a:prstGeom prst="rect">
                <a:avLst/>
              </a:prstGeom>
              <a:solidFill>
                <a:srgbClr val="FB0000"/>
              </a:solidFill>
              <a:ln w="9525">
                <a:noFill/>
                <a:miter lim="800000"/>
                <a:headEnd/>
                <a:tailEnd/>
              </a:ln>
            </p:spPr>
            <p:txBody>
              <a:bodyPr/>
              <a:lstStyle/>
              <a:p>
                <a:endParaRPr lang="en-GB" sz="1400">
                  <a:latin typeface="Frutiger 55 Roman"/>
                </a:endParaRPr>
              </a:p>
            </p:txBody>
          </p:sp>
          <p:sp>
            <p:nvSpPr>
              <p:cNvPr id="60782" name="Rectangle 225"/>
              <p:cNvSpPr>
                <a:spLocks noChangeArrowheads="1"/>
              </p:cNvSpPr>
              <p:nvPr/>
            </p:nvSpPr>
            <p:spPr bwMode="auto">
              <a:xfrm>
                <a:off x="4433" y="1301"/>
                <a:ext cx="6" cy="2057"/>
              </a:xfrm>
              <a:prstGeom prst="rect">
                <a:avLst/>
              </a:prstGeom>
              <a:solidFill>
                <a:srgbClr val="F90000"/>
              </a:solidFill>
              <a:ln w="9525">
                <a:noFill/>
                <a:miter lim="800000"/>
                <a:headEnd/>
                <a:tailEnd/>
              </a:ln>
            </p:spPr>
            <p:txBody>
              <a:bodyPr/>
              <a:lstStyle/>
              <a:p>
                <a:endParaRPr lang="en-GB" sz="1400">
                  <a:latin typeface="Frutiger 55 Roman"/>
                </a:endParaRPr>
              </a:p>
            </p:txBody>
          </p:sp>
          <p:sp>
            <p:nvSpPr>
              <p:cNvPr id="60783" name="Rectangle 226"/>
              <p:cNvSpPr>
                <a:spLocks noChangeArrowheads="1"/>
              </p:cNvSpPr>
              <p:nvPr/>
            </p:nvSpPr>
            <p:spPr bwMode="auto">
              <a:xfrm>
                <a:off x="4439" y="1301"/>
                <a:ext cx="5" cy="2057"/>
              </a:xfrm>
              <a:prstGeom prst="rect">
                <a:avLst/>
              </a:prstGeom>
              <a:solidFill>
                <a:srgbClr val="F80000"/>
              </a:solidFill>
              <a:ln w="9525">
                <a:noFill/>
                <a:miter lim="800000"/>
                <a:headEnd/>
                <a:tailEnd/>
              </a:ln>
            </p:spPr>
            <p:txBody>
              <a:bodyPr/>
              <a:lstStyle/>
              <a:p>
                <a:endParaRPr lang="en-GB" sz="1400">
                  <a:latin typeface="Frutiger 55 Roman"/>
                </a:endParaRPr>
              </a:p>
            </p:txBody>
          </p:sp>
          <p:sp>
            <p:nvSpPr>
              <p:cNvPr id="60784" name="Rectangle 227"/>
              <p:cNvSpPr>
                <a:spLocks noChangeArrowheads="1"/>
              </p:cNvSpPr>
              <p:nvPr/>
            </p:nvSpPr>
            <p:spPr bwMode="auto">
              <a:xfrm>
                <a:off x="4444" y="1301"/>
                <a:ext cx="6" cy="2057"/>
              </a:xfrm>
              <a:prstGeom prst="rect">
                <a:avLst/>
              </a:prstGeom>
              <a:solidFill>
                <a:srgbClr val="F70000"/>
              </a:solidFill>
              <a:ln w="9525">
                <a:noFill/>
                <a:miter lim="800000"/>
                <a:headEnd/>
                <a:tailEnd/>
              </a:ln>
            </p:spPr>
            <p:txBody>
              <a:bodyPr/>
              <a:lstStyle/>
              <a:p>
                <a:endParaRPr lang="en-GB" sz="1400">
                  <a:latin typeface="Frutiger 55 Roman"/>
                </a:endParaRPr>
              </a:p>
            </p:txBody>
          </p:sp>
          <p:sp>
            <p:nvSpPr>
              <p:cNvPr id="60785" name="Rectangle 228"/>
              <p:cNvSpPr>
                <a:spLocks noChangeArrowheads="1"/>
              </p:cNvSpPr>
              <p:nvPr/>
            </p:nvSpPr>
            <p:spPr bwMode="auto">
              <a:xfrm>
                <a:off x="4450" y="1301"/>
                <a:ext cx="5" cy="2057"/>
              </a:xfrm>
              <a:prstGeom prst="rect">
                <a:avLst/>
              </a:prstGeom>
              <a:solidFill>
                <a:srgbClr val="F50000"/>
              </a:solidFill>
              <a:ln w="9525">
                <a:noFill/>
                <a:miter lim="800000"/>
                <a:headEnd/>
                <a:tailEnd/>
              </a:ln>
            </p:spPr>
            <p:txBody>
              <a:bodyPr/>
              <a:lstStyle/>
              <a:p>
                <a:endParaRPr lang="en-GB" sz="1400">
                  <a:latin typeface="Frutiger 55 Roman"/>
                </a:endParaRPr>
              </a:p>
            </p:txBody>
          </p:sp>
          <p:sp>
            <p:nvSpPr>
              <p:cNvPr id="60786" name="Rectangle 229"/>
              <p:cNvSpPr>
                <a:spLocks noChangeArrowheads="1"/>
              </p:cNvSpPr>
              <p:nvPr/>
            </p:nvSpPr>
            <p:spPr bwMode="auto">
              <a:xfrm>
                <a:off x="4455" y="1301"/>
                <a:ext cx="6" cy="2057"/>
              </a:xfrm>
              <a:prstGeom prst="rect">
                <a:avLst/>
              </a:prstGeom>
              <a:solidFill>
                <a:srgbClr val="F40000"/>
              </a:solidFill>
              <a:ln w="9525">
                <a:noFill/>
                <a:miter lim="800000"/>
                <a:headEnd/>
                <a:tailEnd/>
              </a:ln>
            </p:spPr>
            <p:txBody>
              <a:bodyPr/>
              <a:lstStyle/>
              <a:p>
                <a:endParaRPr lang="en-GB" sz="1400">
                  <a:latin typeface="Frutiger 55 Roman"/>
                </a:endParaRPr>
              </a:p>
            </p:txBody>
          </p:sp>
          <p:sp>
            <p:nvSpPr>
              <p:cNvPr id="60787" name="Rectangle 230"/>
              <p:cNvSpPr>
                <a:spLocks noChangeArrowheads="1"/>
              </p:cNvSpPr>
              <p:nvPr/>
            </p:nvSpPr>
            <p:spPr bwMode="auto">
              <a:xfrm>
                <a:off x="4461" y="1301"/>
                <a:ext cx="5" cy="2057"/>
              </a:xfrm>
              <a:prstGeom prst="rect">
                <a:avLst/>
              </a:prstGeom>
              <a:solidFill>
                <a:srgbClr val="F20000"/>
              </a:solidFill>
              <a:ln w="9525">
                <a:noFill/>
                <a:miter lim="800000"/>
                <a:headEnd/>
                <a:tailEnd/>
              </a:ln>
            </p:spPr>
            <p:txBody>
              <a:bodyPr/>
              <a:lstStyle/>
              <a:p>
                <a:endParaRPr lang="en-GB" sz="1400">
                  <a:latin typeface="Frutiger 55 Roman"/>
                </a:endParaRPr>
              </a:p>
            </p:txBody>
          </p:sp>
          <p:sp>
            <p:nvSpPr>
              <p:cNvPr id="60788" name="Rectangle 231"/>
              <p:cNvSpPr>
                <a:spLocks noChangeArrowheads="1"/>
              </p:cNvSpPr>
              <p:nvPr/>
            </p:nvSpPr>
            <p:spPr bwMode="auto">
              <a:xfrm>
                <a:off x="4466" y="1301"/>
                <a:ext cx="6" cy="2057"/>
              </a:xfrm>
              <a:prstGeom prst="rect">
                <a:avLst/>
              </a:prstGeom>
              <a:solidFill>
                <a:srgbClr val="EF0000"/>
              </a:solidFill>
              <a:ln w="9525">
                <a:noFill/>
                <a:miter lim="800000"/>
                <a:headEnd/>
                <a:tailEnd/>
              </a:ln>
            </p:spPr>
            <p:txBody>
              <a:bodyPr/>
              <a:lstStyle/>
              <a:p>
                <a:endParaRPr lang="en-GB" sz="1400">
                  <a:latin typeface="Frutiger 55 Roman"/>
                </a:endParaRPr>
              </a:p>
            </p:txBody>
          </p:sp>
          <p:sp>
            <p:nvSpPr>
              <p:cNvPr id="60789" name="Rectangle 232"/>
              <p:cNvSpPr>
                <a:spLocks noChangeArrowheads="1"/>
              </p:cNvSpPr>
              <p:nvPr/>
            </p:nvSpPr>
            <p:spPr bwMode="auto">
              <a:xfrm>
                <a:off x="4472" y="1301"/>
                <a:ext cx="5" cy="2057"/>
              </a:xfrm>
              <a:prstGeom prst="rect">
                <a:avLst/>
              </a:prstGeom>
              <a:solidFill>
                <a:srgbClr val="ED0000"/>
              </a:solidFill>
              <a:ln w="9525">
                <a:noFill/>
                <a:miter lim="800000"/>
                <a:headEnd/>
                <a:tailEnd/>
              </a:ln>
            </p:spPr>
            <p:txBody>
              <a:bodyPr/>
              <a:lstStyle/>
              <a:p>
                <a:endParaRPr lang="en-GB" sz="1400">
                  <a:latin typeface="Frutiger 55 Roman"/>
                </a:endParaRPr>
              </a:p>
            </p:txBody>
          </p:sp>
          <p:sp>
            <p:nvSpPr>
              <p:cNvPr id="60790" name="Rectangle 233"/>
              <p:cNvSpPr>
                <a:spLocks noChangeArrowheads="1"/>
              </p:cNvSpPr>
              <p:nvPr/>
            </p:nvSpPr>
            <p:spPr bwMode="auto">
              <a:xfrm>
                <a:off x="4477" y="1301"/>
                <a:ext cx="5" cy="2057"/>
              </a:xfrm>
              <a:prstGeom prst="rect">
                <a:avLst/>
              </a:prstGeom>
              <a:solidFill>
                <a:srgbClr val="EB0000"/>
              </a:solidFill>
              <a:ln w="9525">
                <a:noFill/>
                <a:miter lim="800000"/>
                <a:headEnd/>
                <a:tailEnd/>
              </a:ln>
            </p:spPr>
            <p:txBody>
              <a:bodyPr/>
              <a:lstStyle/>
              <a:p>
                <a:endParaRPr lang="en-GB" sz="1400">
                  <a:latin typeface="Frutiger 55 Roman"/>
                </a:endParaRPr>
              </a:p>
            </p:txBody>
          </p:sp>
          <p:sp>
            <p:nvSpPr>
              <p:cNvPr id="60791" name="Rectangle 234"/>
              <p:cNvSpPr>
                <a:spLocks noChangeArrowheads="1"/>
              </p:cNvSpPr>
              <p:nvPr/>
            </p:nvSpPr>
            <p:spPr bwMode="auto">
              <a:xfrm>
                <a:off x="4482" y="1301"/>
                <a:ext cx="6" cy="2057"/>
              </a:xfrm>
              <a:prstGeom prst="rect">
                <a:avLst/>
              </a:prstGeom>
              <a:solidFill>
                <a:srgbClr val="E80000"/>
              </a:solidFill>
              <a:ln w="9525">
                <a:noFill/>
                <a:miter lim="800000"/>
                <a:headEnd/>
                <a:tailEnd/>
              </a:ln>
            </p:spPr>
            <p:txBody>
              <a:bodyPr/>
              <a:lstStyle/>
              <a:p>
                <a:endParaRPr lang="en-GB" sz="1400">
                  <a:latin typeface="Frutiger 55 Roman"/>
                </a:endParaRPr>
              </a:p>
            </p:txBody>
          </p:sp>
          <p:sp>
            <p:nvSpPr>
              <p:cNvPr id="60792" name="Rectangle 235"/>
              <p:cNvSpPr>
                <a:spLocks noChangeArrowheads="1"/>
              </p:cNvSpPr>
              <p:nvPr/>
            </p:nvSpPr>
            <p:spPr bwMode="auto">
              <a:xfrm>
                <a:off x="4488" y="1301"/>
                <a:ext cx="5" cy="2057"/>
              </a:xfrm>
              <a:prstGeom prst="rect">
                <a:avLst/>
              </a:prstGeom>
              <a:solidFill>
                <a:srgbClr val="E50000"/>
              </a:solidFill>
              <a:ln w="9525">
                <a:noFill/>
                <a:miter lim="800000"/>
                <a:headEnd/>
                <a:tailEnd/>
              </a:ln>
            </p:spPr>
            <p:txBody>
              <a:bodyPr/>
              <a:lstStyle/>
              <a:p>
                <a:endParaRPr lang="en-GB" sz="1400">
                  <a:latin typeface="Frutiger 55 Roman"/>
                </a:endParaRPr>
              </a:p>
            </p:txBody>
          </p:sp>
          <p:sp>
            <p:nvSpPr>
              <p:cNvPr id="60793" name="Rectangle 236"/>
              <p:cNvSpPr>
                <a:spLocks noChangeArrowheads="1"/>
              </p:cNvSpPr>
              <p:nvPr/>
            </p:nvSpPr>
            <p:spPr bwMode="auto">
              <a:xfrm>
                <a:off x="4493" y="1301"/>
                <a:ext cx="6" cy="2057"/>
              </a:xfrm>
              <a:prstGeom prst="rect">
                <a:avLst/>
              </a:prstGeom>
              <a:solidFill>
                <a:srgbClr val="E20000"/>
              </a:solidFill>
              <a:ln w="9525">
                <a:noFill/>
                <a:miter lim="800000"/>
                <a:headEnd/>
                <a:tailEnd/>
              </a:ln>
            </p:spPr>
            <p:txBody>
              <a:bodyPr/>
              <a:lstStyle/>
              <a:p>
                <a:endParaRPr lang="en-GB" sz="1400">
                  <a:latin typeface="Frutiger 55 Roman"/>
                </a:endParaRPr>
              </a:p>
            </p:txBody>
          </p:sp>
          <p:sp>
            <p:nvSpPr>
              <p:cNvPr id="60794" name="Rectangle 237"/>
              <p:cNvSpPr>
                <a:spLocks noChangeArrowheads="1"/>
              </p:cNvSpPr>
              <p:nvPr/>
            </p:nvSpPr>
            <p:spPr bwMode="auto">
              <a:xfrm>
                <a:off x="4499" y="1301"/>
                <a:ext cx="5" cy="2057"/>
              </a:xfrm>
              <a:prstGeom prst="rect">
                <a:avLst/>
              </a:prstGeom>
              <a:solidFill>
                <a:srgbClr val="DF0000"/>
              </a:solidFill>
              <a:ln w="9525">
                <a:noFill/>
                <a:miter lim="800000"/>
                <a:headEnd/>
                <a:tailEnd/>
              </a:ln>
            </p:spPr>
            <p:txBody>
              <a:bodyPr/>
              <a:lstStyle/>
              <a:p>
                <a:endParaRPr lang="en-GB" sz="1400">
                  <a:latin typeface="Frutiger 55 Roman"/>
                </a:endParaRPr>
              </a:p>
            </p:txBody>
          </p:sp>
          <p:sp>
            <p:nvSpPr>
              <p:cNvPr id="60795" name="Rectangle 238"/>
              <p:cNvSpPr>
                <a:spLocks noChangeArrowheads="1"/>
              </p:cNvSpPr>
              <p:nvPr/>
            </p:nvSpPr>
            <p:spPr bwMode="auto">
              <a:xfrm>
                <a:off x="4504" y="1301"/>
                <a:ext cx="6" cy="2057"/>
              </a:xfrm>
              <a:prstGeom prst="rect">
                <a:avLst/>
              </a:prstGeom>
              <a:solidFill>
                <a:srgbClr val="DC0000"/>
              </a:solidFill>
              <a:ln w="9525">
                <a:noFill/>
                <a:miter lim="800000"/>
                <a:headEnd/>
                <a:tailEnd/>
              </a:ln>
            </p:spPr>
            <p:txBody>
              <a:bodyPr/>
              <a:lstStyle/>
              <a:p>
                <a:endParaRPr lang="en-GB" sz="1400">
                  <a:latin typeface="Frutiger 55 Roman"/>
                </a:endParaRPr>
              </a:p>
            </p:txBody>
          </p:sp>
          <p:sp>
            <p:nvSpPr>
              <p:cNvPr id="60796" name="Rectangle 239"/>
              <p:cNvSpPr>
                <a:spLocks noChangeArrowheads="1"/>
              </p:cNvSpPr>
              <p:nvPr/>
            </p:nvSpPr>
            <p:spPr bwMode="auto">
              <a:xfrm>
                <a:off x="4510" y="1301"/>
                <a:ext cx="5" cy="2057"/>
              </a:xfrm>
              <a:prstGeom prst="rect">
                <a:avLst/>
              </a:prstGeom>
              <a:solidFill>
                <a:srgbClr val="D90000"/>
              </a:solidFill>
              <a:ln w="9525">
                <a:noFill/>
                <a:miter lim="800000"/>
                <a:headEnd/>
                <a:tailEnd/>
              </a:ln>
            </p:spPr>
            <p:txBody>
              <a:bodyPr/>
              <a:lstStyle/>
              <a:p>
                <a:endParaRPr lang="en-GB" sz="1400">
                  <a:latin typeface="Frutiger 55 Roman"/>
                </a:endParaRPr>
              </a:p>
            </p:txBody>
          </p:sp>
          <p:sp>
            <p:nvSpPr>
              <p:cNvPr id="60797" name="Rectangle 240"/>
              <p:cNvSpPr>
                <a:spLocks noChangeArrowheads="1"/>
              </p:cNvSpPr>
              <p:nvPr/>
            </p:nvSpPr>
            <p:spPr bwMode="auto">
              <a:xfrm>
                <a:off x="4515" y="1301"/>
                <a:ext cx="6" cy="2057"/>
              </a:xfrm>
              <a:prstGeom prst="rect">
                <a:avLst/>
              </a:prstGeom>
              <a:solidFill>
                <a:srgbClr val="D60000"/>
              </a:solidFill>
              <a:ln w="9525">
                <a:noFill/>
                <a:miter lim="800000"/>
                <a:headEnd/>
                <a:tailEnd/>
              </a:ln>
            </p:spPr>
            <p:txBody>
              <a:bodyPr/>
              <a:lstStyle/>
              <a:p>
                <a:endParaRPr lang="en-GB" sz="1400">
                  <a:latin typeface="Frutiger 55 Roman"/>
                </a:endParaRPr>
              </a:p>
            </p:txBody>
          </p:sp>
          <p:sp>
            <p:nvSpPr>
              <p:cNvPr id="60798" name="Rectangle 241"/>
              <p:cNvSpPr>
                <a:spLocks noChangeArrowheads="1"/>
              </p:cNvSpPr>
              <p:nvPr/>
            </p:nvSpPr>
            <p:spPr bwMode="auto">
              <a:xfrm>
                <a:off x="4521" y="1301"/>
                <a:ext cx="5" cy="2057"/>
              </a:xfrm>
              <a:prstGeom prst="rect">
                <a:avLst/>
              </a:prstGeom>
              <a:solidFill>
                <a:srgbClr val="D30000"/>
              </a:solidFill>
              <a:ln w="9525">
                <a:noFill/>
                <a:miter lim="800000"/>
                <a:headEnd/>
                <a:tailEnd/>
              </a:ln>
            </p:spPr>
            <p:txBody>
              <a:bodyPr/>
              <a:lstStyle/>
              <a:p>
                <a:endParaRPr lang="en-GB" sz="1400">
                  <a:latin typeface="Frutiger 55 Roman"/>
                </a:endParaRPr>
              </a:p>
            </p:txBody>
          </p:sp>
          <p:sp>
            <p:nvSpPr>
              <p:cNvPr id="60799" name="Rectangle 242"/>
              <p:cNvSpPr>
                <a:spLocks noChangeArrowheads="1"/>
              </p:cNvSpPr>
              <p:nvPr/>
            </p:nvSpPr>
            <p:spPr bwMode="auto">
              <a:xfrm>
                <a:off x="4526" y="1301"/>
                <a:ext cx="6" cy="2057"/>
              </a:xfrm>
              <a:prstGeom prst="rect">
                <a:avLst/>
              </a:prstGeom>
              <a:solidFill>
                <a:srgbClr val="D00000"/>
              </a:solidFill>
              <a:ln w="9525">
                <a:noFill/>
                <a:miter lim="800000"/>
                <a:headEnd/>
                <a:tailEnd/>
              </a:ln>
            </p:spPr>
            <p:txBody>
              <a:bodyPr/>
              <a:lstStyle/>
              <a:p>
                <a:endParaRPr lang="en-GB" sz="1400">
                  <a:latin typeface="Frutiger 55 Roman"/>
                </a:endParaRPr>
              </a:p>
            </p:txBody>
          </p:sp>
          <p:sp>
            <p:nvSpPr>
              <p:cNvPr id="60800" name="Rectangle 243"/>
              <p:cNvSpPr>
                <a:spLocks noChangeArrowheads="1"/>
              </p:cNvSpPr>
              <p:nvPr/>
            </p:nvSpPr>
            <p:spPr bwMode="auto">
              <a:xfrm>
                <a:off x="4532" y="1301"/>
                <a:ext cx="5" cy="2057"/>
              </a:xfrm>
              <a:prstGeom prst="rect">
                <a:avLst/>
              </a:prstGeom>
              <a:solidFill>
                <a:srgbClr val="CC0000"/>
              </a:solidFill>
              <a:ln w="9525">
                <a:noFill/>
                <a:miter lim="800000"/>
                <a:headEnd/>
                <a:tailEnd/>
              </a:ln>
            </p:spPr>
            <p:txBody>
              <a:bodyPr/>
              <a:lstStyle/>
              <a:p>
                <a:endParaRPr lang="en-GB" sz="1400">
                  <a:latin typeface="Frutiger 55 Roman"/>
                </a:endParaRPr>
              </a:p>
            </p:txBody>
          </p:sp>
          <p:sp>
            <p:nvSpPr>
              <p:cNvPr id="60801" name="Rectangle 244"/>
              <p:cNvSpPr>
                <a:spLocks noChangeArrowheads="1"/>
              </p:cNvSpPr>
              <p:nvPr/>
            </p:nvSpPr>
            <p:spPr bwMode="auto">
              <a:xfrm>
                <a:off x="4537" y="1301"/>
                <a:ext cx="6" cy="2057"/>
              </a:xfrm>
              <a:prstGeom prst="rect">
                <a:avLst/>
              </a:prstGeom>
              <a:solidFill>
                <a:srgbClr val="C90000"/>
              </a:solidFill>
              <a:ln w="9525">
                <a:noFill/>
                <a:miter lim="800000"/>
                <a:headEnd/>
                <a:tailEnd/>
              </a:ln>
            </p:spPr>
            <p:txBody>
              <a:bodyPr/>
              <a:lstStyle/>
              <a:p>
                <a:endParaRPr lang="en-GB" sz="1400">
                  <a:latin typeface="Frutiger 55 Roman"/>
                </a:endParaRPr>
              </a:p>
            </p:txBody>
          </p:sp>
          <p:sp>
            <p:nvSpPr>
              <p:cNvPr id="60802" name="Rectangle 245"/>
              <p:cNvSpPr>
                <a:spLocks noChangeArrowheads="1"/>
              </p:cNvSpPr>
              <p:nvPr/>
            </p:nvSpPr>
            <p:spPr bwMode="auto">
              <a:xfrm>
                <a:off x="4543" y="1301"/>
                <a:ext cx="5" cy="2057"/>
              </a:xfrm>
              <a:prstGeom prst="rect">
                <a:avLst/>
              </a:prstGeom>
              <a:solidFill>
                <a:srgbClr val="C70000"/>
              </a:solidFill>
              <a:ln w="9525">
                <a:noFill/>
                <a:miter lim="800000"/>
                <a:headEnd/>
                <a:tailEnd/>
              </a:ln>
            </p:spPr>
            <p:txBody>
              <a:bodyPr/>
              <a:lstStyle/>
              <a:p>
                <a:endParaRPr lang="en-GB" sz="1400">
                  <a:latin typeface="Frutiger 55 Roman"/>
                </a:endParaRPr>
              </a:p>
            </p:txBody>
          </p:sp>
          <p:sp>
            <p:nvSpPr>
              <p:cNvPr id="60803" name="Rectangle 246"/>
              <p:cNvSpPr>
                <a:spLocks noChangeArrowheads="1"/>
              </p:cNvSpPr>
              <p:nvPr/>
            </p:nvSpPr>
            <p:spPr bwMode="auto">
              <a:xfrm>
                <a:off x="4548" y="1301"/>
                <a:ext cx="6" cy="2057"/>
              </a:xfrm>
              <a:prstGeom prst="rect">
                <a:avLst/>
              </a:prstGeom>
              <a:solidFill>
                <a:srgbClr val="C40000"/>
              </a:solidFill>
              <a:ln w="9525">
                <a:noFill/>
                <a:miter lim="800000"/>
                <a:headEnd/>
                <a:tailEnd/>
              </a:ln>
            </p:spPr>
            <p:txBody>
              <a:bodyPr/>
              <a:lstStyle/>
              <a:p>
                <a:endParaRPr lang="en-GB" sz="1400">
                  <a:latin typeface="Frutiger 55 Roman"/>
                </a:endParaRPr>
              </a:p>
            </p:txBody>
          </p:sp>
          <p:sp>
            <p:nvSpPr>
              <p:cNvPr id="60804" name="Rectangle 247"/>
              <p:cNvSpPr>
                <a:spLocks noChangeArrowheads="1"/>
              </p:cNvSpPr>
              <p:nvPr/>
            </p:nvSpPr>
            <p:spPr bwMode="auto">
              <a:xfrm>
                <a:off x="4554" y="1301"/>
                <a:ext cx="5" cy="2057"/>
              </a:xfrm>
              <a:prstGeom prst="rect">
                <a:avLst/>
              </a:prstGeom>
              <a:solidFill>
                <a:srgbClr val="C10000"/>
              </a:solidFill>
              <a:ln w="9525">
                <a:noFill/>
                <a:miter lim="800000"/>
                <a:headEnd/>
                <a:tailEnd/>
              </a:ln>
            </p:spPr>
            <p:txBody>
              <a:bodyPr/>
              <a:lstStyle/>
              <a:p>
                <a:endParaRPr lang="en-GB" sz="1400">
                  <a:latin typeface="Frutiger 55 Roman"/>
                </a:endParaRPr>
              </a:p>
            </p:txBody>
          </p:sp>
          <p:sp>
            <p:nvSpPr>
              <p:cNvPr id="60805" name="Rectangle 248"/>
              <p:cNvSpPr>
                <a:spLocks noChangeArrowheads="1"/>
              </p:cNvSpPr>
              <p:nvPr/>
            </p:nvSpPr>
            <p:spPr bwMode="auto">
              <a:xfrm>
                <a:off x="4559" y="1301"/>
                <a:ext cx="6" cy="2057"/>
              </a:xfrm>
              <a:prstGeom prst="rect">
                <a:avLst/>
              </a:prstGeom>
              <a:solidFill>
                <a:srgbClr val="BF0000"/>
              </a:solidFill>
              <a:ln w="9525">
                <a:noFill/>
                <a:miter lim="800000"/>
                <a:headEnd/>
                <a:tailEnd/>
              </a:ln>
            </p:spPr>
            <p:txBody>
              <a:bodyPr/>
              <a:lstStyle/>
              <a:p>
                <a:endParaRPr lang="en-GB" sz="1400">
                  <a:latin typeface="Frutiger 55 Roman"/>
                </a:endParaRPr>
              </a:p>
            </p:txBody>
          </p:sp>
          <p:sp>
            <p:nvSpPr>
              <p:cNvPr id="60806" name="Rectangle 249"/>
              <p:cNvSpPr>
                <a:spLocks noChangeArrowheads="1"/>
              </p:cNvSpPr>
              <p:nvPr/>
            </p:nvSpPr>
            <p:spPr bwMode="auto">
              <a:xfrm>
                <a:off x="4565" y="1301"/>
                <a:ext cx="5" cy="2057"/>
              </a:xfrm>
              <a:prstGeom prst="rect">
                <a:avLst/>
              </a:prstGeom>
              <a:solidFill>
                <a:srgbClr val="BD0000"/>
              </a:solidFill>
              <a:ln w="9525">
                <a:noFill/>
                <a:miter lim="800000"/>
                <a:headEnd/>
                <a:tailEnd/>
              </a:ln>
            </p:spPr>
            <p:txBody>
              <a:bodyPr/>
              <a:lstStyle/>
              <a:p>
                <a:endParaRPr lang="en-GB" sz="1400">
                  <a:latin typeface="Frutiger 55 Roman"/>
                </a:endParaRPr>
              </a:p>
            </p:txBody>
          </p:sp>
          <p:sp>
            <p:nvSpPr>
              <p:cNvPr id="60807" name="Rectangle 250"/>
              <p:cNvSpPr>
                <a:spLocks noChangeArrowheads="1"/>
              </p:cNvSpPr>
              <p:nvPr/>
            </p:nvSpPr>
            <p:spPr bwMode="auto">
              <a:xfrm>
                <a:off x="4570" y="1301"/>
                <a:ext cx="6" cy="2057"/>
              </a:xfrm>
              <a:prstGeom prst="rect">
                <a:avLst/>
              </a:prstGeom>
              <a:solidFill>
                <a:srgbClr val="BB0000"/>
              </a:solidFill>
              <a:ln w="9525">
                <a:noFill/>
                <a:miter lim="800000"/>
                <a:headEnd/>
                <a:tailEnd/>
              </a:ln>
            </p:spPr>
            <p:txBody>
              <a:bodyPr/>
              <a:lstStyle/>
              <a:p>
                <a:endParaRPr lang="en-GB" sz="1400">
                  <a:latin typeface="Frutiger 55 Roman"/>
                </a:endParaRPr>
              </a:p>
            </p:txBody>
          </p:sp>
          <p:sp>
            <p:nvSpPr>
              <p:cNvPr id="60808" name="Rectangle 251"/>
              <p:cNvSpPr>
                <a:spLocks noChangeArrowheads="1"/>
              </p:cNvSpPr>
              <p:nvPr/>
            </p:nvSpPr>
            <p:spPr bwMode="auto">
              <a:xfrm>
                <a:off x="4576" y="1301"/>
                <a:ext cx="5" cy="2057"/>
              </a:xfrm>
              <a:prstGeom prst="rect">
                <a:avLst/>
              </a:prstGeom>
              <a:solidFill>
                <a:srgbClr val="B90000"/>
              </a:solidFill>
              <a:ln w="9525">
                <a:noFill/>
                <a:miter lim="800000"/>
                <a:headEnd/>
                <a:tailEnd/>
              </a:ln>
            </p:spPr>
            <p:txBody>
              <a:bodyPr/>
              <a:lstStyle/>
              <a:p>
                <a:endParaRPr lang="en-GB" sz="1400">
                  <a:latin typeface="Frutiger 55 Roman"/>
                </a:endParaRPr>
              </a:p>
            </p:txBody>
          </p:sp>
          <p:sp>
            <p:nvSpPr>
              <p:cNvPr id="60809" name="Rectangle 252"/>
              <p:cNvSpPr>
                <a:spLocks noChangeArrowheads="1"/>
              </p:cNvSpPr>
              <p:nvPr/>
            </p:nvSpPr>
            <p:spPr bwMode="auto">
              <a:xfrm>
                <a:off x="4581" y="1301"/>
                <a:ext cx="5" cy="2057"/>
              </a:xfrm>
              <a:prstGeom prst="rect">
                <a:avLst/>
              </a:prstGeom>
              <a:solidFill>
                <a:srgbClr val="B80000"/>
              </a:solidFill>
              <a:ln w="9525">
                <a:noFill/>
                <a:miter lim="800000"/>
                <a:headEnd/>
                <a:tailEnd/>
              </a:ln>
            </p:spPr>
            <p:txBody>
              <a:bodyPr/>
              <a:lstStyle/>
              <a:p>
                <a:endParaRPr lang="en-GB" sz="1400">
                  <a:latin typeface="Frutiger 55 Roman"/>
                </a:endParaRPr>
              </a:p>
            </p:txBody>
          </p:sp>
          <p:sp>
            <p:nvSpPr>
              <p:cNvPr id="60810" name="Rectangle 253"/>
              <p:cNvSpPr>
                <a:spLocks noChangeArrowheads="1"/>
              </p:cNvSpPr>
              <p:nvPr/>
            </p:nvSpPr>
            <p:spPr bwMode="auto">
              <a:xfrm>
                <a:off x="4586" y="1301"/>
                <a:ext cx="6" cy="2057"/>
              </a:xfrm>
              <a:prstGeom prst="rect">
                <a:avLst/>
              </a:prstGeom>
              <a:solidFill>
                <a:srgbClr val="B60000"/>
              </a:solidFill>
              <a:ln w="9525">
                <a:noFill/>
                <a:miter lim="800000"/>
                <a:headEnd/>
                <a:tailEnd/>
              </a:ln>
            </p:spPr>
            <p:txBody>
              <a:bodyPr/>
              <a:lstStyle/>
              <a:p>
                <a:endParaRPr lang="en-GB" sz="1400">
                  <a:latin typeface="Frutiger 55 Roman"/>
                </a:endParaRPr>
              </a:p>
            </p:txBody>
          </p:sp>
          <p:sp>
            <p:nvSpPr>
              <p:cNvPr id="60811" name="Rectangle 254"/>
              <p:cNvSpPr>
                <a:spLocks noChangeArrowheads="1"/>
              </p:cNvSpPr>
              <p:nvPr/>
            </p:nvSpPr>
            <p:spPr bwMode="auto">
              <a:xfrm>
                <a:off x="4592" y="1301"/>
                <a:ext cx="5" cy="2057"/>
              </a:xfrm>
              <a:prstGeom prst="rect">
                <a:avLst/>
              </a:prstGeom>
              <a:solidFill>
                <a:srgbClr val="B50000"/>
              </a:solidFill>
              <a:ln w="9525">
                <a:noFill/>
                <a:miter lim="800000"/>
                <a:headEnd/>
                <a:tailEnd/>
              </a:ln>
            </p:spPr>
            <p:txBody>
              <a:bodyPr/>
              <a:lstStyle/>
              <a:p>
                <a:endParaRPr lang="en-GB" sz="1400">
                  <a:latin typeface="Frutiger 55 Roman"/>
                </a:endParaRPr>
              </a:p>
            </p:txBody>
          </p:sp>
          <p:sp>
            <p:nvSpPr>
              <p:cNvPr id="60812" name="Rectangle 255"/>
              <p:cNvSpPr>
                <a:spLocks noChangeArrowheads="1"/>
              </p:cNvSpPr>
              <p:nvPr/>
            </p:nvSpPr>
            <p:spPr bwMode="auto">
              <a:xfrm>
                <a:off x="4597" y="1301"/>
                <a:ext cx="6" cy="2057"/>
              </a:xfrm>
              <a:prstGeom prst="rect">
                <a:avLst/>
              </a:prstGeom>
              <a:solidFill>
                <a:srgbClr val="B40000"/>
              </a:solidFill>
              <a:ln w="9525">
                <a:noFill/>
                <a:miter lim="800000"/>
                <a:headEnd/>
                <a:tailEnd/>
              </a:ln>
            </p:spPr>
            <p:txBody>
              <a:bodyPr/>
              <a:lstStyle/>
              <a:p>
                <a:endParaRPr lang="en-GB" sz="1400">
                  <a:latin typeface="Frutiger 55 Roman"/>
                </a:endParaRPr>
              </a:p>
            </p:txBody>
          </p:sp>
          <p:sp>
            <p:nvSpPr>
              <p:cNvPr id="60813" name="Rectangle 256"/>
              <p:cNvSpPr>
                <a:spLocks noChangeArrowheads="1"/>
              </p:cNvSpPr>
              <p:nvPr/>
            </p:nvSpPr>
            <p:spPr bwMode="auto">
              <a:xfrm>
                <a:off x="4603" y="1301"/>
                <a:ext cx="5" cy="2057"/>
              </a:xfrm>
              <a:prstGeom prst="rect">
                <a:avLst/>
              </a:prstGeom>
              <a:solidFill>
                <a:srgbClr val="B30000"/>
              </a:solidFill>
              <a:ln w="9525">
                <a:noFill/>
                <a:miter lim="800000"/>
                <a:headEnd/>
                <a:tailEnd/>
              </a:ln>
            </p:spPr>
            <p:txBody>
              <a:bodyPr/>
              <a:lstStyle/>
              <a:p>
                <a:endParaRPr lang="en-GB" sz="1400">
                  <a:latin typeface="Frutiger 55 Roman"/>
                </a:endParaRPr>
              </a:p>
            </p:txBody>
          </p:sp>
          <p:sp>
            <p:nvSpPr>
              <p:cNvPr id="60814" name="Rectangle 257"/>
              <p:cNvSpPr>
                <a:spLocks noChangeArrowheads="1"/>
              </p:cNvSpPr>
              <p:nvPr/>
            </p:nvSpPr>
            <p:spPr bwMode="auto">
              <a:xfrm>
                <a:off x="4608" y="1301"/>
                <a:ext cx="6" cy="2057"/>
              </a:xfrm>
              <a:prstGeom prst="rect">
                <a:avLst/>
              </a:prstGeom>
              <a:solidFill>
                <a:srgbClr val="B20000"/>
              </a:solidFill>
              <a:ln w="9525">
                <a:noFill/>
                <a:miter lim="800000"/>
                <a:headEnd/>
                <a:tailEnd/>
              </a:ln>
            </p:spPr>
            <p:txBody>
              <a:bodyPr/>
              <a:lstStyle/>
              <a:p>
                <a:endParaRPr lang="en-GB" sz="1400">
                  <a:latin typeface="Frutiger 55 Roman"/>
                </a:endParaRPr>
              </a:p>
            </p:txBody>
          </p:sp>
          <p:sp>
            <p:nvSpPr>
              <p:cNvPr id="60815" name="Rectangle 258"/>
              <p:cNvSpPr>
                <a:spLocks noChangeArrowheads="1"/>
              </p:cNvSpPr>
              <p:nvPr/>
            </p:nvSpPr>
            <p:spPr bwMode="auto">
              <a:xfrm>
                <a:off x="4614" y="1301"/>
                <a:ext cx="5" cy="2057"/>
              </a:xfrm>
              <a:prstGeom prst="rect">
                <a:avLst/>
              </a:prstGeom>
              <a:solidFill>
                <a:srgbClr val="B20000"/>
              </a:solidFill>
              <a:ln w="9525">
                <a:noFill/>
                <a:miter lim="800000"/>
                <a:headEnd/>
                <a:tailEnd/>
              </a:ln>
            </p:spPr>
            <p:txBody>
              <a:bodyPr/>
              <a:lstStyle/>
              <a:p>
                <a:endParaRPr lang="en-GB" sz="1400">
                  <a:latin typeface="Frutiger 55 Roman"/>
                </a:endParaRPr>
              </a:p>
            </p:txBody>
          </p:sp>
        </p:grpSp>
        <p:sp>
          <p:nvSpPr>
            <p:cNvPr id="60427" name="Rectangle 260"/>
            <p:cNvSpPr>
              <a:spLocks noChangeArrowheads="1"/>
            </p:cNvSpPr>
            <p:nvPr/>
          </p:nvSpPr>
          <p:spPr bwMode="auto">
            <a:xfrm>
              <a:off x="4176" y="1301"/>
              <a:ext cx="443" cy="2057"/>
            </a:xfrm>
            <a:prstGeom prst="rect">
              <a:avLst/>
            </a:prstGeom>
            <a:noFill/>
            <a:ln w="7938">
              <a:solidFill>
                <a:srgbClr val="000000"/>
              </a:solidFill>
              <a:miter lim="800000"/>
              <a:headEnd/>
              <a:tailEnd/>
            </a:ln>
          </p:spPr>
          <p:txBody>
            <a:bodyPr/>
            <a:lstStyle/>
            <a:p>
              <a:endParaRPr lang="en-GB" sz="1400">
                <a:latin typeface="Frutiger 55 Roman"/>
              </a:endParaRPr>
            </a:p>
          </p:txBody>
        </p:sp>
        <p:grpSp>
          <p:nvGrpSpPr>
            <p:cNvPr id="6" name="Group 342"/>
            <p:cNvGrpSpPr>
              <a:grpSpLocks/>
            </p:cNvGrpSpPr>
            <p:nvPr/>
          </p:nvGrpSpPr>
          <p:grpSpPr bwMode="auto">
            <a:xfrm>
              <a:off x="1521" y="2917"/>
              <a:ext cx="443" cy="441"/>
              <a:chOff x="1521" y="2917"/>
              <a:chExt cx="443" cy="441"/>
            </a:xfrm>
          </p:grpSpPr>
          <p:sp>
            <p:nvSpPr>
              <p:cNvPr id="60654" name="Rectangle 261"/>
              <p:cNvSpPr>
                <a:spLocks noChangeArrowheads="1"/>
              </p:cNvSpPr>
              <p:nvPr/>
            </p:nvSpPr>
            <p:spPr bwMode="auto">
              <a:xfrm>
                <a:off x="1521" y="2917"/>
                <a:ext cx="5" cy="441"/>
              </a:xfrm>
              <a:prstGeom prst="rect">
                <a:avLst/>
              </a:prstGeom>
              <a:solidFill>
                <a:srgbClr val="CACA00"/>
              </a:solidFill>
              <a:ln w="9525">
                <a:noFill/>
                <a:miter lim="800000"/>
                <a:headEnd/>
                <a:tailEnd/>
              </a:ln>
            </p:spPr>
            <p:txBody>
              <a:bodyPr/>
              <a:lstStyle/>
              <a:p>
                <a:endParaRPr lang="en-GB" sz="1400">
                  <a:latin typeface="Frutiger 55 Roman"/>
                </a:endParaRPr>
              </a:p>
            </p:txBody>
          </p:sp>
          <p:sp>
            <p:nvSpPr>
              <p:cNvPr id="60655" name="Rectangle 262"/>
              <p:cNvSpPr>
                <a:spLocks noChangeArrowheads="1"/>
              </p:cNvSpPr>
              <p:nvPr/>
            </p:nvSpPr>
            <p:spPr bwMode="auto">
              <a:xfrm>
                <a:off x="1526" y="2917"/>
                <a:ext cx="6" cy="441"/>
              </a:xfrm>
              <a:prstGeom prst="rect">
                <a:avLst/>
              </a:prstGeom>
              <a:solidFill>
                <a:srgbClr val="CACA00"/>
              </a:solidFill>
              <a:ln w="9525">
                <a:noFill/>
                <a:miter lim="800000"/>
                <a:headEnd/>
                <a:tailEnd/>
              </a:ln>
            </p:spPr>
            <p:txBody>
              <a:bodyPr/>
              <a:lstStyle/>
              <a:p>
                <a:endParaRPr lang="en-GB" sz="1400">
                  <a:latin typeface="Frutiger 55 Roman"/>
                </a:endParaRPr>
              </a:p>
            </p:txBody>
          </p:sp>
          <p:sp>
            <p:nvSpPr>
              <p:cNvPr id="60656" name="Rectangle 263"/>
              <p:cNvSpPr>
                <a:spLocks noChangeArrowheads="1"/>
              </p:cNvSpPr>
              <p:nvPr/>
            </p:nvSpPr>
            <p:spPr bwMode="auto">
              <a:xfrm>
                <a:off x="1532" y="2917"/>
                <a:ext cx="5" cy="441"/>
              </a:xfrm>
              <a:prstGeom prst="rect">
                <a:avLst/>
              </a:prstGeom>
              <a:solidFill>
                <a:srgbClr val="CBCB00"/>
              </a:solidFill>
              <a:ln w="9525">
                <a:noFill/>
                <a:miter lim="800000"/>
                <a:headEnd/>
                <a:tailEnd/>
              </a:ln>
            </p:spPr>
            <p:txBody>
              <a:bodyPr/>
              <a:lstStyle/>
              <a:p>
                <a:endParaRPr lang="en-GB" sz="1400">
                  <a:latin typeface="Frutiger 55 Roman"/>
                </a:endParaRPr>
              </a:p>
            </p:txBody>
          </p:sp>
          <p:sp>
            <p:nvSpPr>
              <p:cNvPr id="60657" name="Rectangle 264"/>
              <p:cNvSpPr>
                <a:spLocks noChangeArrowheads="1"/>
              </p:cNvSpPr>
              <p:nvPr/>
            </p:nvSpPr>
            <p:spPr bwMode="auto">
              <a:xfrm>
                <a:off x="1537" y="2917"/>
                <a:ext cx="6" cy="441"/>
              </a:xfrm>
              <a:prstGeom prst="rect">
                <a:avLst/>
              </a:prstGeom>
              <a:solidFill>
                <a:srgbClr val="CBCB00"/>
              </a:solidFill>
              <a:ln w="9525">
                <a:noFill/>
                <a:miter lim="800000"/>
                <a:headEnd/>
                <a:tailEnd/>
              </a:ln>
            </p:spPr>
            <p:txBody>
              <a:bodyPr/>
              <a:lstStyle/>
              <a:p>
                <a:endParaRPr lang="en-GB" sz="1400">
                  <a:latin typeface="Frutiger 55 Roman"/>
                </a:endParaRPr>
              </a:p>
            </p:txBody>
          </p:sp>
          <p:sp>
            <p:nvSpPr>
              <p:cNvPr id="60658" name="Rectangle 265"/>
              <p:cNvSpPr>
                <a:spLocks noChangeArrowheads="1"/>
              </p:cNvSpPr>
              <p:nvPr/>
            </p:nvSpPr>
            <p:spPr bwMode="auto">
              <a:xfrm>
                <a:off x="1543" y="2917"/>
                <a:ext cx="5" cy="441"/>
              </a:xfrm>
              <a:prstGeom prst="rect">
                <a:avLst/>
              </a:prstGeom>
              <a:solidFill>
                <a:srgbClr val="CCCC00"/>
              </a:solidFill>
              <a:ln w="9525">
                <a:noFill/>
                <a:miter lim="800000"/>
                <a:headEnd/>
                <a:tailEnd/>
              </a:ln>
            </p:spPr>
            <p:txBody>
              <a:bodyPr/>
              <a:lstStyle/>
              <a:p>
                <a:endParaRPr lang="en-GB" sz="1400">
                  <a:latin typeface="Frutiger 55 Roman"/>
                </a:endParaRPr>
              </a:p>
            </p:txBody>
          </p:sp>
          <p:sp>
            <p:nvSpPr>
              <p:cNvPr id="60659" name="Rectangle 266"/>
              <p:cNvSpPr>
                <a:spLocks noChangeArrowheads="1"/>
              </p:cNvSpPr>
              <p:nvPr/>
            </p:nvSpPr>
            <p:spPr bwMode="auto">
              <a:xfrm>
                <a:off x="1548" y="2917"/>
                <a:ext cx="6" cy="441"/>
              </a:xfrm>
              <a:prstGeom prst="rect">
                <a:avLst/>
              </a:prstGeom>
              <a:solidFill>
                <a:srgbClr val="CDCD00"/>
              </a:solidFill>
              <a:ln w="9525">
                <a:noFill/>
                <a:miter lim="800000"/>
                <a:headEnd/>
                <a:tailEnd/>
              </a:ln>
            </p:spPr>
            <p:txBody>
              <a:bodyPr/>
              <a:lstStyle/>
              <a:p>
                <a:endParaRPr lang="en-GB" sz="1400">
                  <a:latin typeface="Frutiger 55 Roman"/>
                </a:endParaRPr>
              </a:p>
            </p:txBody>
          </p:sp>
          <p:sp>
            <p:nvSpPr>
              <p:cNvPr id="60660" name="Rectangle 267"/>
              <p:cNvSpPr>
                <a:spLocks noChangeArrowheads="1"/>
              </p:cNvSpPr>
              <p:nvPr/>
            </p:nvSpPr>
            <p:spPr bwMode="auto">
              <a:xfrm>
                <a:off x="1554" y="2917"/>
                <a:ext cx="5" cy="441"/>
              </a:xfrm>
              <a:prstGeom prst="rect">
                <a:avLst/>
              </a:prstGeom>
              <a:solidFill>
                <a:srgbClr val="CECE00"/>
              </a:solidFill>
              <a:ln w="9525">
                <a:noFill/>
                <a:miter lim="800000"/>
                <a:headEnd/>
                <a:tailEnd/>
              </a:ln>
            </p:spPr>
            <p:txBody>
              <a:bodyPr/>
              <a:lstStyle/>
              <a:p>
                <a:endParaRPr lang="en-GB" sz="1400">
                  <a:latin typeface="Frutiger 55 Roman"/>
                </a:endParaRPr>
              </a:p>
            </p:txBody>
          </p:sp>
          <p:sp>
            <p:nvSpPr>
              <p:cNvPr id="60661" name="Rectangle 268"/>
              <p:cNvSpPr>
                <a:spLocks noChangeArrowheads="1"/>
              </p:cNvSpPr>
              <p:nvPr/>
            </p:nvSpPr>
            <p:spPr bwMode="auto">
              <a:xfrm>
                <a:off x="1559" y="2917"/>
                <a:ext cx="6" cy="441"/>
              </a:xfrm>
              <a:prstGeom prst="rect">
                <a:avLst/>
              </a:prstGeom>
              <a:solidFill>
                <a:srgbClr val="CECE00"/>
              </a:solidFill>
              <a:ln w="9525">
                <a:noFill/>
                <a:miter lim="800000"/>
                <a:headEnd/>
                <a:tailEnd/>
              </a:ln>
            </p:spPr>
            <p:txBody>
              <a:bodyPr/>
              <a:lstStyle/>
              <a:p>
                <a:endParaRPr lang="en-GB" sz="1400">
                  <a:latin typeface="Frutiger 55 Roman"/>
                </a:endParaRPr>
              </a:p>
            </p:txBody>
          </p:sp>
          <p:sp>
            <p:nvSpPr>
              <p:cNvPr id="60662" name="Rectangle 269"/>
              <p:cNvSpPr>
                <a:spLocks noChangeArrowheads="1"/>
              </p:cNvSpPr>
              <p:nvPr/>
            </p:nvSpPr>
            <p:spPr bwMode="auto">
              <a:xfrm>
                <a:off x="1565" y="2917"/>
                <a:ext cx="5" cy="441"/>
              </a:xfrm>
              <a:prstGeom prst="rect">
                <a:avLst/>
              </a:prstGeom>
              <a:solidFill>
                <a:srgbClr val="D0D000"/>
              </a:solidFill>
              <a:ln w="9525">
                <a:noFill/>
                <a:miter lim="800000"/>
                <a:headEnd/>
                <a:tailEnd/>
              </a:ln>
            </p:spPr>
            <p:txBody>
              <a:bodyPr/>
              <a:lstStyle/>
              <a:p>
                <a:endParaRPr lang="en-GB" sz="1400">
                  <a:latin typeface="Frutiger 55 Roman"/>
                </a:endParaRPr>
              </a:p>
            </p:txBody>
          </p:sp>
          <p:sp>
            <p:nvSpPr>
              <p:cNvPr id="60663" name="Rectangle 270"/>
              <p:cNvSpPr>
                <a:spLocks noChangeArrowheads="1"/>
              </p:cNvSpPr>
              <p:nvPr/>
            </p:nvSpPr>
            <p:spPr bwMode="auto">
              <a:xfrm>
                <a:off x="1570" y="2917"/>
                <a:ext cx="6" cy="441"/>
              </a:xfrm>
              <a:prstGeom prst="rect">
                <a:avLst/>
              </a:prstGeom>
              <a:solidFill>
                <a:srgbClr val="D1D100"/>
              </a:solidFill>
              <a:ln w="9525">
                <a:noFill/>
                <a:miter lim="800000"/>
                <a:headEnd/>
                <a:tailEnd/>
              </a:ln>
            </p:spPr>
            <p:txBody>
              <a:bodyPr/>
              <a:lstStyle/>
              <a:p>
                <a:endParaRPr lang="en-GB" sz="1400">
                  <a:latin typeface="Frutiger 55 Roman"/>
                </a:endParaRPr>
              </a:p>
            </p:txBody>
          </p:sp>
          <p:sp>
            <p:nvSpPr>
              <p:cNvPr id="60664" name="Rectangle 271"/>
              <p:cNvSpPr>
                <a:spLocks noChangeArrowheads="1"/>
              </p:cNvSpPr>
              <p:nvPr/>
            </p:nvSpPr>
            <p:spPr bwMode="auto">
              <a:xfrm>
                <a:off x="1576" y="2917"/>
                <a:ext cx="5" cy="441"/>
              </a:xfrm>
              <a:prstGeom prst="rect">
                <a:avLst/>
              </a:prstGeom>
              <a:solidFill>
                <a:srgbClr val="D2D200"/>
              </a:solidFill>
              <a:ln w="9525">
                <a:noFill/>
                <a:miter lim="800000"/>
                <a:headEnd/>
                <a:tailEnd/>
              </a:ln>
            </p:spPr>
            <p:txBody>
              <a:bodyPr/>
              <a:lstStyle/>
              <a:p>
                <a:endParaRPr lang="en-GB" sz="1400">
                  <a:latin typeface="Frutiger 55 Roman"/>
                </a:endParaRPr>
              </a:p>
            </p:txBody>
          </p:sp>
          <p:sp>
            <p:nvSpPr>
              <p:cNvPr id="60665" name="Rectangle 272"/>
              <p:cNvSpPr>
                <a:spLocks noChangeArrowheads="1"/>
              </p:cNvSpPr>
              <p:nvPr/>
            </p:nvSpPr>
            <p:spPr bwMode="auto">
              <a:xfrm>
                <a:off x="1581" y="2917"/>
                <a:ext cx="6" cy="441"/>
              </a:xfrm>
              <a:prstGeom prst="rect">
                <a:avLst/>
              </a:prstGeom>
              <a:solidFill>
                <a:srgbClr val="D4D400"/>
              </a:solidFill>
              <a:ln w="9525">
                <a:noFill/>
                <a:miter lim="800000"/>
                <a:headEnd/>
                <a:tailEnd/>
              </a:ln>
            </p:spPr>
            <p:txBody>
              <a:bodyPr/>
              <a:lstStyle/>
              <a:p>
                <a:endParaRPr lang="en-GB" sz="1400">
                  <a:latin typeface="Frutiger 55 Roman"/>
                </a:endParaRPr>
              </a:p>
            </p:txBody>
          </p:sp>
          <p:sp>
            <p:nvSpPr>
              <p:cNvPr id="60666" name="Rectangle 273"/>
              <p:cNvSpPr>
                <a:spLocks noChangeArrowheads="1"/>
              </p:cNvSpPr>
              <p:nvPr/>
            </p:nvSpPr>
            <p:spPr bwMode="auto">
              <a:xfrm>
                <a:off x="1587" y="2917"/>
                <a:ext cx="5" cy="441"/>
              </a:xfrm>
              <a:prstGeom prst="rect">
                <a:avLst/>
              </a:prstGeom>
              <a:solidFill>
                <a:srgbClr val="D6D600"/>
              </a:solidFill>
              <a:ln w="9525">
                <a:noFill/>
                <a:miter lim="800000"/>
                <a:headEnd/>
                <a:tailEnd/>
              </a:ln>
            </p:spPr>
            <p:txBody>
              <a:bodyPr/>
              <a:lstStyle/>
              <a:p>
                <a:endParaRPr lang="en-GB" sz="1400">
                  <a:latin typeface="Frutiger 55 Roman"/>
                </a:endParaRPr>
              </a:p>
            </p:txBody>
          </p:sp>
          <p:sp>
            <p:nvSpPr>
              <p:cNvPr id="60667" name="Rectangle 274"/>
              <p:cNvSpPr>
                <a:spLocks noChangeArrowheads="1"/>
              </p:cNvSpPr>
              <p:nvPr/>
            </p:nvSpPr>
            <p:spPr bwMode="auto">
              <a:xfrm>
                <a:off x="1592" y="2917"/>
                <a:ext cx="6" cy="441"/>
              </a:xfrm>
              <a:prstGeom prst="rect">
                <a:avLst/>
              </a:prstGeom>
              <a:solidFill>
                <a:srgbClr val="D7D700"/>
              </a:solidFill>
              <a:ln w="9525">
                <a:noFill/>
                <a:miter lim="800000"/>
                <a:headEnd/>
                <a:tailEnd/>
              </a:ln>
            </p:spPr>
            <p:txBody>
              <a:bodyPr/>
              <a:lstStyle/>
              <a:p>
                <a:endParaRPr lang="en-GB" sz="1400">
                  <a:latin typeface="Frutiger 55 Roman"/>
                </a:endParaRPr>
              </a:p>
            </p:txBody>
          </p:sp>
          <p:sp>
            <p:nvSpPr>
              <p:cNvPr id="60668" name="Rectangle 275"/>
              <p:cNvSpPr>
                <a:spLocks noChangeArrowheads="1"/>
              </p:cNvSpPr>
              <p:nvPr/>
            </p:nvSpPr>
            <p:spPr bwMode="auto">
              <a:xfrm>
                <a:off x="1598" y="2917"/>
                <a:ext cx="5" cy="441"/>
              </a:xfrm>
              <a:prstGeom prst="rect">
                <a:avLst/>
              </a:prstGeom>
              <a:solidFill>
                <a:srgbClr val="D9D900"/>
              </a:solidFill>
              <a:ln w="9525">
                <a:noFill/>
                <a:miter lim="800000"/>
                <a:headEnd/>
                <a:tailEnd/>
              </a:ln>
            </p:spPr>
            <p:txBody>
              <a:bodyPr/>
              <a:lstStyle/>
              <a:p>
                <a:endParaRPr lang="en-GB" sz="1400">
                  <a:latin typeface="Frutiger 55 Roman"/>
                </a:endParaRPr>
              </a:p>
            </p:txBody>
          </p:sp>
          <p:sp>
            <p:nvSpPr>
              <p:cNvPr id="60669" name="Rectangle 276"/>
              <p:cNvSpPr>
                <a:spLocks noChangeArrowheads="1"/>
              </p:cNvSpPr>
              <p:nvPr/>
            </p:nvSpPr>
            <p:spPr bwMode="auto">
              <a:xfrm>
                <a:off x="1603" y="2917"/>
                <a:ext cx="6" cy="441"/>
              </a:xfrm>
              <a:prstGeom prst="rect">
                <a:avLst/>
              </a:prstGeom>
              <a:solidFill>
                <a:srgbClr val="DBDB00"/>
              </a:solidFill>
              <a:ln w="9525">
                <a:noFill/>
                <a:miter lim="800000"/>
                <a:headEnd/>
                <a:tailEnd/>
              </a:ln>
            </p:spPr>
            <p:txBody>
              <a:bodyPr/>
              <a:lstStyle/>
              <a:p>
                <a:endParaRPr lang="en-GB" sz="1400">
                  <a:latin typeface="Frutiger 55 Roman"/>
                </a:endParaRPr>
              </a:p>
            </p:txBody>
          </p:sp>
          <p:sp>
            <p:nvSpPr>
              <p:cNvPr id="60670" name="Rectangle 277"/>
              <p:cNvSpPr>
                <a:spLocks noChangeArrowheads="1"/>
              </p:cNvSpPr>
              <p:nvPr/>
            </p:nvSpPr>
            <p:spPr bwMode="auto">
              <a:xfrm>
                <a:off x="1609" y="2917"/>
                <a:ext cx="5" cy="441"/>
              </a:xfrm>
              <a:prstGeom prst="rect">
                <a:avLst/>
              </a:prstGeom>
              <a:solidFill>
                <a:srgbClr val="DDDD00"/>
              </a:solidFill>
              <a:ln w="9525">
                <a:noFill/>
                <a:miter lim="800000"/>
                <a:headEnd/>
                <a:tailEnd/>
              </a:ln>
            </p:spPr>
            <p:txBody>
              <a:bodyPr/>
              <a:lstStyle/>
              <a:p>
                <a:endParaRPr lang="en-GB" sz="1400">
                  <a:latin typeface="Frutiger 55 Roman"/>
                </a:endParaRPr>
              </a:p>
            </p:txBody>
          </p:sp>
          <p:sp>
            <p:nvSpPr>
              <p:cNvPr id="60671" name="Rectangle 278"/>
              <p:cNvSpPr>
                <a:spLocks noChangeArrowheads="1"/>
              </p:cNvSpPr>
              <p:nvPr/>
            </p:nvSpPr>
            <p:spPr bwMode="auto">
              <a:xfrm>
                <a:off x="1614" y="2917"/>
                <a:ext cx="5" cy="441"/>
              </a:xfrm>
              <a:prstGeom prst="rect">
                <a:avLst/>
              </a:prstGeom>
              <a:solidFill>
                <a:srgbClr val="DFDF00"/>
              </a:solidFill>
              <a:ln w="9525">
                <a:noFill/>
                <a:miter lim="800000"/>
                <a:headEnd/>
                <a:tailEnd/>
              </a:ln>
            </p:spPr>
            <p:txBody>
              <a:bodyPr/>
              <a:lstStyle/>
              <a:p>
                <a:endParaRPr lang="en-GB" sz="1400">
                  <a:latin typeface="Frutiger 55 Roman"/>
                </a:endParaRPr>
              </a:p>
            </p:txBody>
          </p:sp>
          <p:sp>
            <p:nvSpPr>
              <p:cNvPr id="60672" name="Rectangle 279"/>
              <p:cNvSpPr>
                <a:spLocks noChangeArrowheads="1"/>
              </p:cNvSpPr>
              <p:nvPr/>
            </p:nvSpPr>
            <p:spPr bwMode="auto">
              <a:xfrm>
                <a:off x="1619" y="2917"/>
                <a:ext cx="6" cy="441"/>
              </a:xfrm>
              <a:prstGeom prst="rect">
                <a:avLst/>
              </a:prstGeom>
              <a:solidFill>
                <a:srgbClr val="E2E200"/>
              </a:solidFill>
              <a:ln w="9525">
                <a:noFill/>
                <a:miter lim="800000"/>
                <a:headEnd/>
                <a:tailEnd/>
              </a:ln>
            </p:spPr>
            <p:txBody>
              <a:bodyPr/>
              <a:lstStyle/>
              <a:p>
                <a:endParaRPr lang="en-GB" sz="1400">
                  <a:latin typeface="Frutiger 55 Roman"/>
                </a:endParaRPr>
              </a:p>
            </p:txBody>
          </p:sp>
          <p:sp>
            <p:nvSpPr>
              <p:cNvPr id="60673" name="Rectangle 280"/>
              <p:cNvSpPr>
                <a:spLocks noChangeArrowheads="1"/>
              </p:cNvSpPr>
              <p:nvPr/>
            </p:nvSpPr>
            <p:spPr bwMode="auto">
              <a:xfrm>
                <a:off x="1625" y="2917"/>
                <a:ext cx="5" cy="441"/>
              </a:xfrm>
              <a:prstGeom prst="rect">
                <a:avLst/>
              </a:prstGeom>
              <a:solidFill>
                <a:srgbClr val="E4E400"/>
              </a:solidFill>
              <a:ln w="9525">
                <a:noFill/>
                <a:miter lim="800000"/>
                <a:headEnd/>
                <a:tailEnd/>
              </a:ln>
            </p:spPr>
            <p:txBody>
              <a:bodyPr/>
              <a:lstStyle/>
              <a:p>
                <a:endParaRPr lang="en-GB" sz="1400">
                  <a:latin typeface="Frutiger 55 Roman"/>
                </a:endParaRPr>
              </a:p>
            </p:txBody>
          </p:sp>
          <p:sp>
            <p:nvSpPr>
              <p:cNvPr id="60674" name="Rectangle 281"/>
              <p:cNvSpPr>
                <a:spLocks noChangeArrowheads="1"/>
              </p:cNvSpPr>
              <p:nvPr/>
            </p:nvSpPr>
            <p:spPr bwMode="auto">
              <a:xfrm>
                <a:off x="1630" y="2917"/>
                <a:ext cx="6" cy="441"/>
              </a:xfrm>
              <a:prstGeom prst="rect">
                <a:avLst/>
              </a:prstGeom>
              <a:solidFill>
                <a:srgbClr val="E6E600"/>
              </a:solidFill>
              <a:ln w="9525">
                <a:noFill/>
                <a:miter lim="800000"/>
                <a:headEnd/>
                <a:tailEnd/>
              </a:ln>
            </p:spPr>
            <p:txBody>
              <a:bodyPr/>
              <a:lstStyle/>
              <a:p>
                <a:endParaRPr lang="en-GB" sz="1400">
                  <a:latin typeface="Frutiger 55 Roman"/>
                </a:endParaRPr>
              </a:p>
            </p:txBody>
          </p:sp>
          <p:sp>
            <p:nvSpPr>
              <p:cNvPr id="60675" name="Rectangle 282"/>
              <p:cNvSpPr>
                <a:spLocks noChangeArrowheads="1"/>
              </p:cNvSpPr>
              <p:nvPr/>
            </p:nvSpPr>
            <p:spPr bwMode="auto">
              <a:xfrm>
                <a:off x="1636" y="2917"/>
                <a:ext cx="5" cy="441"/>
              </a:xfrm>
              <a:prstGeom prst="rect">
                <a:avLst/>
              </a:prstGeom>
              <a:solidFill>
                <a:srgbClr val="E8E800"/>
              </a:solidFill>
              <a:ln w="9525">
                <a:noFill/>
                <a:miter lim="800000"/>
                <a:headEnd/>
                <a:tailEnd/>
              </a:ln>
            </p:spPr>
            <p:txBody>
              <a:bodyPr/>
              <a:lstStyle/>
              <a:p>
                <a:endParaRPr lang="en-GB" sz="1400">
                  <a:latin typeface="Frutiger 55 Roman"/>
                </a:endParaRPr>
              </a:p>
            </p:txBody>
          </p:sp>
          <p:sp>
            <p:nvSpPr>
              <p:cNvPr id="60676" name="Rectangle 283"/>
              <p:cNvSpPr>
                <a:spLocks noChangeArrowheads="1"/>
              </p:cNvSpPr>
              <p:nvPr/>
            </p:nvSpPr>
            <p:spPr bwMode="auto">
              <a:xfrm>
                <a:off x="1641" y="2917"/>
                <a:ext cx="6" cy="441"/>
              </a:xfrm>
              <a:prstGeom prst="rect">
                <a:avLst/>
              </a:prstGeom>
              <a:solidFill>
                <a:srgbClr val="EAEA00"/>
              </a:solidFill>
              <a:ln w="9525">
                <a:noFill/>
                <a:miter lim="800000"/>
                <a:headEnd/>
                <a:tailEnd/>
              </a:ln>
            </p:spPr>
            <p:txBody>
              <a:bodyPr/>
              <a:lstStyle/>
              <a:p>
                <a:endParaRPr lang="en-GB" sz="1400">
                  <a:latin typeface="Frutiger 55 Roman"/>
                </a:endParaRPr>
              </a:p>
            </p:txBody>
          </p:sp>
          <p:sp>
            <p:nvSpPr>
              <p:cNvPr id="60677" name="Rectangle 284"/>
              <p:cNvSpPr>
                <a:spLocks noChangeArrowheads="1"/>
              </p:cNvSpPr>
              <p:nvPr/>
            </p:nvSpPr>
            <p:spPr bwMode="auto">
              <a:xfrm>
                <a:off x="1647" y="2917"/>
                <a:ext cx="5" cy="441"/>
              </a:xfrm>
              <a:prstGeom prst="rect">
                <a:avLst/>
              </a:prstGeom>
              <a:solidFill>
                <a:srgbClr val="ECEC00"/>
              </a:solidFill>
              <a:ln w="9525">
                <a:noFill/>
                <a:miter lim="800000"/>
                <a:headEnd/>
                <a:tailEnd/>
              </a:ln>
            </p:spPr>
            <p:txBody>
              <a:bodyPr/>
              <a:lstStyle/>
              <a:p>
                <a:endParaRPr lang="en-GB" sz="1400">
                  <a:latin typeface="Frutiger 55 Roman"/>
                </a:endParaRPr>
              </a:p>
            </p:txBody>
          </p:sp>
          <p:sp>
            <p:nvSpPr>
              <p:cNvPr id="60678" name="Rectangle 285"/>
              <p:cNvSpPr>
                <a:spLocks noChangeArrowheads="1"/>
              </p:cNvSpPr>
              <p:nvPr/>
            </p:nvSpPr>
            <p:spPr bwMode="auto">
              <a:xfrm>
                <a:off x="1652" y="2917"/>
                <a:ext cx="6" cy="441"/>
              </a:xfrm>
              <a:prstGeom prst="rect">
                <a:avLst/>
              </a:prstGeom>
              <a:solidFill>
                <a:srgbClr val="EEEE00"/>
              </a:solidFill>
              <a:ln w="9525">
                <a:noFill/>
                <a:miter lim="800000"/>
                <a:headEnd/>
                <a:tailEnd/>
              </a:ln>
            </p:spPr>
            <p:txBody>
              <a:bodyPr/>
              <a:lstStyle/>
              <a:p>
                <a:endParaRPr lang="en-GB" sz="1400">
                  <a:latin typeface="Frutiger 55 Roman"/>
                </a:endParaRPr>
              </a:p>
            </p:txBody>
          </p:sp>
          <p:sp>
            <p:nvSpPr>
              <p:cNvPr id="60679" name="Rectangle 286"/>
              <p:cNvSpPr>
                <a:spLocks noChangeArrowheads="1"/>
              </p:cNvSpPr>
              <p:nvPr/>
            </p:nvSpPr>
            <p:spPr bwMode="auto">
              <a:xfrm>
                <a:off x="1658" y="2917"/>
                <a:ext cx="5" cy="441"/>
              </a:xfrm>
              <a:prstGeom prst="rect">
                <a:avLst/>
              </a:prstGeom>
              <a:solidFill>
                <a:srgbClr val="F0F000"/>
              </a:solidFill>
              <a:ln w="9525">
                <a:noFill/>
                <a:miter lim="800000"/>
                <a:headEnd/>
                <a:tailEnd/>
              </a:ln>
            </p:spPr>
            <p:txBody>
              <a:bodyPr/>
              <a:lstStyle/>
              <a:p>
                <a:endParaRPr lang="en-GB" sz="1400">
                  <a:latin typeface="Frutiger 55 Roman"/>
                </a:endParaRPr>
              </a:p>
            </p:txBody>
          </p:sp>
          <p:sp>
            <p:nvSpPr>
              <p:cNvPr id="60680" name="Rectangle 287"/>
              <p:cNvSpPr>
                <a:spLocks noChangeArrowheads="1"/>
              </p:cNvSpPr>
              <p:nvPr/>
            </p:nvSpPr>
            <p:spPr bwMode="auto">
              <a:xfrm>
                <a:off x="1663" y="2917"/>
                <a:ext cx="6" cy="441"/>
              </a:xfrm>
              <a:prstGeom prst="rect">
                <a:avLst/>
              </a:prstGeom>
              <a:solidFill>
                <a:srgbClr val="F2F200"/>
              </a:solidFill>
              <a:ln w="9525">
                <a:noFill/>
                <a:miter lim="800000"/>
                <a:headEnd/>
                <a:tailEnd/>
              </a:ln>
            </p:spPr>
            <p:txBody>
              <a:bodyPr/>
              <a:lstStyle/>
              <a:p>
                <a:endParaRPr lang="en-GB" sz="1400">
                  <a:latin typeface="Frutiger 55 Roman"/>
                </a:endParaRPr>
              </a:p>
            </p:txBody>
          </p:sp>
          <p:sp>
            <p:nvSpPr>
              <p:cNvPr id="60681" name="Rectangle 288"/>
              <p:cNvSpPr>
                <a:spLocks noChangeArrowheads="1"/>
              </p:cNvSpPr>
              <p:nvPr/>
            </p:nvSpPr>
            <p:spPr bwMode="auto">
              <a:xfrm>
                <a:off x="1669" y="2917"/>
                <a:ext cx="5" cy="441"/>
              </a:xfrm>
              <a:prstGeom prst="rect">
                <a:avLst/>
              </a:prstGeom>
              <a:solidFill>
                <a:srgbClr val="F4F400"/>
              </a:solidFill>
              <a:ln w="9525">
                <a:noFill/>
                <a:miter lim="800000"/>
                <a:headEnd/>
                <a:tailEnd/>
              </a:ln>
            </p:spPr>
            <p:txBody>
              <a:bodyPr/>
              <a:lstStyle/>
              <a:p>
                <a:endParaRPr lang="en-GB" sz="1400">
                  <a:latin typeface="Frutiger 55 Roman"/>
                </a:endParaRPr>
              </a:p>
            </p:txBody>
          </p:sp>
          <p:sp>
            <p:nvSpPr>
              <p:cNvPr id="60682" name="Rectangle 289"/>
              <p:cNvSpPr>
                <a:spLocks noChangeArrowheads="1"/>
              </p:cNvSpPr>
              <p:nvPr/>
            </p:nvSpPr>
            <p:spPr bwMode="auto">
              <a:xfrm>
                <a:off x="1674" y="2917"/>
                <a:ext cx="6" cy="441"/>
              </a:xfrm>
              <a:prstGeom prst="rect">
                <a:avLst/>
              </a:prstGeom>
              <a:solidFill>
                <a:srgbClr val="F5F500"/>
              </a:solidFill>
              <a:ln w="9525">
                <a:noFill/>
                <a:miter lim="800000"/>
                <a:headEnd/>
                <a:tailEnd/>
              </a:ln>
            </p:spPr>
            <p:txBody>
              <a:bodyPr/>
              <a:lstStyle/>
              <a:p>
                <a:endParaRPr lang="en-GB" sz="1400">
                  <a:latin typeface="Frutiger 55 Roman"/>
                </a:endParaRPr>
              </a:p>
            </p:txBody>
          </p:sp>
          <p:sp>
            <p:nvSpPr>
              <p:cNvPr id="60683" name="Rectangle 290"/>
              <p:cNvSpPr>
                <a:spLocks noChangeArrowheads="1"/>
              </p:cNvSpPr>
              <p:nvPr/>
            </p:nvSpPr>
            <p:spPr bwMode="auto">
              <a:xfrm>
                <a:off x="1680" y="2917"/>
                <a:ext cx="5" cy="441"/>
              </a:xfrm>
              <a:prstGeom prst="rect">
                <a:avLst/>
              </a:prstGeom>
              <a:solidFill>
                <a:srgbClr val="F7F700"/>
              </a:solidFill>
              <a:ln w="9525">
                <a:noFill/>
                <a:miter lim="800000"/>
                <a:headEnd/>
                <a:tailEnd/>
              </a:ln>
            </p:spPr>
            <p:txBody>
              <a:bodyPr/>
              <a:lstStyle/>
              <a:p>
                <a:endParaRPr lang="en-GB" sz="1400">
                  <a:latin typeface="Frutiger 55 Roman"/>
                </a:endParaRPr>
              </a:p>
            </p:txBody>
          </p:sp>
          <p:sp>
            <p:nvSpPr>
              <p:cNvPr id="60684" name="Rectangle 291"/>
              <p:cNvSpPr>
                <a:spLocks noChangeArrowheads="1"/>
              </p:cNvSpPr>
              <p:nvPr/>
            </p:nvSpPr>
            <p:spPr bwMode="auto">
              <a:xfrm>
                <a:off x="1685" y="2917"/>
                <a:ext cx="6" cy="441"/>
              </a:xfrm>
              <a:prstGeom prst="rect">
                <a:avLst/>
              </a:prstGeom>
              <a:solidFill>
                <a:srgbClr val="F8F800"/>
              </a:solidFill>
              <a:ln w="9525">
                <a:noFill/>
                <a:miter lim="800000"/>
                <a:headEnd/>
                <a:tailEnd/>
              </a:ln>
            </p:spPr>
            <p:txBody>
              <a:bodyPr/>
              <a:lstStyle/>
              <a:p>
                <a:endParaRPr lang="en-GB" sz="1400">
                  <a:latin typeface="Frutiger 55 Roman"/>
                </a:endParaRPr>
              </a:p>
            </p:txBody>
          </p:sp>
          <p:sp>
            <p:nvSpPr>
              <p:cNvPr id="60685" name="Rectangle 292"/>
              <p:cNvSpPr>
                <a:spLocks noChangeArrowheads="1"/>
              </p:cNvSpPr>
              <p:nvPr/>
            </p:nvSpPr>
            <p:spPr bwMode="auto">
              <a:xfrm>
                <a:off x="1691" y="2917"/>
                <a:ext cx="5" cy="441"/>
              </a:xfrm>
              <a:prstGeom prst="rect">
                <a:avLst/>
              </a:prstGeom>
              <a:solidFill>
                <a:srgbClr val="F9F900"/>
              </a:solidFill>
              <a:ln w="9525">
                <a:noFill/>
                <a:miter lim="800000"/>
                <a:headEnd/>
                <a:tailEnd/>
              </a:ln>
            </p:spPr>
            <p:txBody>
              <a:bodyPr/>
              <a:lstStyle/>
              <a:p>
                <a:endParaRPr lang="en-GB" sz="1400">
                  <a:latin typeface="Frutiger 55 Roman"/>
                </a:endParaRPr>
              </a:p>
            </p:txBody>
          </p:sp>
          <p:sp>
            <p:nvSpPr>
              <p:cNvPr id="60686" name="Rectangle 293"/>
              <p:cNvSpPr>
                <a:spLocks noChangeArrowheads="1"/>
              </p:cNvSpPr>
              <p:nvPr/>
            </p:nvSpPr>
            <p:spPr bwMode="auto">
              <a:xfrm>
                <a:off x="1696" y="2917"/>
                <a:ext cx="6" cy="441"/>
              </a:xfrm>
              <a:prstGeom prst="rect">
                <a:avLst/>
              </a:prstGeom>
              <a:solidFill>
                <a:srgbClr val="FAFA00"/>
              </a:solidFill>
              <a:ln w="9525">
                <a:noFill/>
                <a:miter lim="800000"/>
                <a:headEnd/>
                <a:tailEnd/>
              </a:ln>
            </p:spPr>
            <p:txBody>
              <a:bodyPr/>
              <a:lstStyle/>
              <a:p>
                <a:endParaRPr lang="en-GB" sz="1400">
                  <a:latin typeface="Frutiger 55 Roman"/>
                </a:endParaRPr>
              </a:p>
            </p:txBody>
          </p:sp>
          <p:sp>
            <p:nvSpPr>
              <p:cNvPr id="60687" name="Rectangle 294"/>
              <p:cNvSpPr>
                <a:spLocks noChangeArrowheads="1"/>
              </p:cNvSpPr>
              <p:nvPr/>
            </p:nvSpPr>
            <p:spPr bwMode="auto">
              <a:xfrm>
                <a:off x="1702" y="2917"/>
                <a:ext cx="5" cy="441"/>
              </a:xfrm>
              <a:prstGeom prst="rect">
                <a:avLst/>
              </a:prstGeom>
              <a:solidFill>
                <a:srgbClr val="FBFB00"/>
              </a:solidFill>
              <a:ln w="9525">
                <a:noFill/>
                <a:miter lim="800000"/>
                <a:headEnd/>
                <a:tailEnd/>
              </a:ln>
            </p:spPr>
            <p:txBody>
              <a:bodyPr/>
              <a:lstStyle/>
              <a:p>
                <a:endParaRPr lang="en-GB" sz="1400">
                  <a:latin typeface="Frutiger 55 Roman"/>
                </a:endParaRPr>
              </a:p>
            </p:txBody>
          </p:sp>
          <p:sp>
            <p:nvSpPr>
              <p:cNvPr id="60688" name="Rectangle 295"/>
              <p:cNvSpPr>
                <a:spLocks noChangeArrowheads="1"/>
              </p:cNvSpPr>
              <p:nvPr/>
            </p:nvSpPr>
            <p:spPr bwMode="auto">
              <a:xfrm>
                <a:off x="1707" y="2917"/>
                <a:ext cx="6" cy="441"/>
              </a:xfrm>
              <a:prstGeom prst="rect">
                <a:avLst/>
              </a:prstGeom>
              <a:solidFill>
                <a:srgbClr val="FCFC00"/>
              </a:solidFill>
              <a:ln w="9525">
                <a:noFill/>
                <a:miter lim="800000"/>
                <a:headEnd/>
                <a:tailEnd/>
              </a:ln>
            </p:spPr>
            <p:txBody>
              <a:bodyPr/>
              <a:lstStyle/>
              <a:p>
                <a:endParaRPr lang="en-GB" sz="1400">
                  <a:latin typeface="Frutiger 55 Roman"/>
                </a:endParaRPr>
              </a:p>
            </p:txBody>
          </p:sp>
          <p:sp>
            <p:nvSpPr>
              <p:cNvPr id="60689" name="Rectangle 296"/>
              <p:cNvSpPr>
                <a:spLocks noChangeArrowheads="1"/>
              </p:cNvSpPr>
              <p:nvPr/>
            </p:nvSpPr>
            <p:spPr bwMode="auto">
              <a:xfrm>
                <a:off x="1713" y="2917"/>
                <a:ext cx="5" cy="441"/>
              </a:xfrm>
              <a:prstGeom prst="rect">
                <a:avLst/>
              </a:prstGeom>
              <a:solidFill>
                <a:srgbClr val="FCFC00"/>
              </a:solidFill>
              <a:ln w="9525">
                <a:noFill/>
                <a:miter lim="800000"/>
                <a:headEnd/>
                <a:tailEnd/>
              </a:ln>
            </p:spPr>
            <p:txBody>
              <a:bodyPr/>
              <a:lstStyle/>
              <a:p>
                <a:endParaRPr lang="en-GB" sz="1400">
                  <a:latin typeface="Frutiger 55 Roman"/>
                </a:endParaRPr>
              </a:p>
            </p:txBody>
          </p:sp>
          <p:sp>
            <p:nvSpPr>
              <p:cNvPr id="60690" name="Rectangle 297"/>
              <p:cNvSpPr>
                <a:spLocks noChangeArrowheads="1"/>
              </p:cNvSpPr>
              <p:nvPr/>
            </p:nvSpPr>
            <p:spPr bwMode="auto">
              <a:xfrm>
                <a:off x="1718" y="2917"/>
                <a:ext cx="5" cy="441"/>
              </a:xfrm>
              <a:prstGeom prst="rect">
                <a:avLst/>
              </a:prstGeom>
              <a:solidFill>
                <a:srgbClr val="FDFD00"/>
              </a:solidFill>
              <a:ln w="9525">
                <a:noFill/>
                <a:miter lim="800000"/>
                <a:headEnd/>
                <a:tailEnd/>
              </a:ln>
            </p:spPr>
            <p:txBody>
              <a:bodyPr/>
              <a:lstStyle/>
              <a:p>
                <a:endParaRPr lang="en-GB" sz="1400">
                  <a:latin typeface="Frutiger 55 Roman"/>
                </a:endParaRPr>
              </a:p>
            </p:txBody>
          </p:sp>
          <p:sp>
            <p:nvSpPr>
              <p:cNvPr id="60691" name="Rectangle 298"/>
              <p:cNvSpPr>
                <a:spLocks noChangeArrowheads="1"/>
              </p:cNvSpPr>
              <p:nvPr/>
            </p:nvSpPr>
            <p:spPr bwMode="auto">
              <a:xfrm>
                <a:off x="1723" y="2917"/>
                <a:ext cx="6" cy="441"/>
              </a:xfrm>
              <a:prstGeom prst="rect">
                <a:avLst/>
              </a:prstGeom>
              <a:solidFill>
                <a:srgbClr val="FDFD00"/>
              </a:solidFill>
              <a:ln w="9525">
                <a:noFill/>
                <a:miter lim="800000"/>
                <a:headEnd/>
                <a:tailEnd/>
              </a:ln>
            </p:spPr>
            <p:txBody>
              <a:bodyPr/>
              <a:lstStyle/>
              <a:p>
                <a:endParaRPr lang="en-GB" sz="1400">
                  <a:latin typeface="Frutiger 55 Roman"/>
                </a:endParaRPr>
              </a:p>
            </p:txBody>
          </p:sp>
          <p:sp>
            <p:nvSpPr>
              <p:cNvPr id="60692" name="Rectangle 299"/>
              <p:cNvSpPr>
                <a:spLocks noChangeArrowheads="1"/>
              </p:cNvSpPr>
              <p:nvPr/>
            </p:nvSpPr>
            <p:spPr bwMode="auto">
              <a:xfrm>
                <a:off x="1729" y="2917"/>
                <a:ext cx="5" cy="441"/>
              </a:xfrm>
              <a:prstGeom prst="rect">
                <a:avLst/>
              </a:prstGeom>
              <a:solidFill>
                <a:srgbClr val="FEFE00"/>
              </a:solidFill>
              <a:ln w="9525">
                <a:noFill/>
                <a:miter lim="800000"/>
                <a:headEnd/>
                <a:tailEnd/>
              </a:ln>
            </p:spPr>
            <p:txBody>
              <a:bodyPr/>
              <a:lstStyle/>
              <a:p>
                <a:endParaRPr lang="en-GB" sz="1400">
                  <a:latin typeface="Frutiger 55 Roman"/>
                </a:endParaRPr>
              </a:p>
            </p:txBody>
          </p:sp>
          <p:sp>
            <p:nvSpPr>
              <p:cNvPr id="60693" name="Rectangle 300"/>
              <p:cNvSpPr>
                <a:spLocks noChangeArrowheads="1"/>
              </p:cNvSpPr>
              <p:nvPr/>
            </p:nvSpPr>
            <p:spPr bwMode="auto">
              <a:xfrm>
                <a:off x="1734" y="2917"/>
                <a:ext cx="6" cy="441"/>
              </a:xfrm>
              <a:prstGeom prst="rect">
                <a:avLst/>
              </a:prstGeom>
              <a:solidFill>
                <a:srgbClr val="FEFE00"/>
              </a:solidFill>
              <a:ln w="9525">
                <a:noFill/>
                <a:miter lim="800000"/>
                <a:headEnd/>
                <a:tailEnd/>
              </a:ln>
            </p:spPr>
            <p:txBody>
              <a:bodyPr/>
              <a:lstStyle/>
              <a:p>
                <a:endParaRPr lang="en-GB" sz="1400">
                  <a:latin typeface="Frutiger 55 Roman"/>
                </a:endParaRPr>
              </a:p>
            </p:txBody>
          </p:sp>
          <p:sp>
            <p:nvSpPr>
              <p:cNvPr id="60694" name="Rectangle 301"/>
              <p:cNvSpPr>
                <a:spLocks noChangeArrowheads="1"/>
              </p:cNvSpPr>
              <p:nvPr/>
            </p:nvSpPr>
            <p:spPr bwMode="auto">
              <a:xfrm>
                <a:off x="1740" y="2917"/>
                <a:ext cx="5" cy="441"/>
              </a:xfrm>
              <a:prstGeom prst="rect">
                <a:avLst/>
              </a:prstGeom>
              <a:solidFill>
                <a:srgbClr val="FFFF00"/>
              </a:solidFill>
              <a:ln w="9525">
                <a:noFill/>
                <a:miter lim="800000"/>
                <a:headEnd/>
                <a:tailEnd/>
              </a:ln>
            </p:spPr>
            <p:txBody>
              <a:bodyPr/>
              <a:lstStyle/>
              <a:p>
                <a:endParaRPr lang="en-GB" sz="1400">
                  <a:latin typeface="Frutiger 55 Roman"/>
                </a:endParaRPr>
              </a:p>
            </p:txBody>
          </p:sp>
          <p:sp>
            <p:nvSpPr>
              <p:cNvPr id="60695" name="Rectangle 302"/>
              <p:cNvSpPr>
                <a:spLocks noChangeArrowheads="1"/>
              </p:cNvSpPr>
              <p:nvPr/>
            </p:nvSpPr>
            <p:spPr bwMode="auto">
              <a:xfrm>
                <a:off x="1745" y="2917"/>
                <a:ext cx="6" cy="441"/>
              </a:xfrm>
              <a:prstGeom prst="rect">
                <a:avLst/>
              </a:prstGeom>
              <a:solidFill>
                <a:srgbClr val="FFFF00"/>
              </a:solidFill>
              <a:ln w="9525">
                <a:noFill/>
                <a:miter lim="800000"/>
                <a:headEnd/>
                <a:tailEnd/>
              </a:ln>
            </p:spPr>
            <p:txBody>
              <a:bodyPr/>
              <a:lstStyle/>
              <a:p>
                <a:endParaRPr lang="en-GB" sz="1400">
                  <a:latin typeface="Frutiger 55 Roman"/>
                </a:endParaRPr>
              </a:p>
            </p:txBody>
          </p:sp>
          <p:sp>
            <p:nvSpPr>
              <p:cNvPr id="60696" name="Rectangle 303"/>
              <p:cNvSpPr>
                <a:spLocks noChangeArrowheads="1"/>
              </p:cNvSpPr>
              <p:nvPr/>
            </p:nvSpPr>
            <p:spPr bwMode="auto">
              <a:xfrm>
                <a:off x="1751" y="2917"/>
                <a:ext cx="5" cy="441"/>
              </a:xfrm>
              <a:prstGeom prst="rect">
                <a:avLst/>
              </a:prstGeom>
              <a:solidFill>
                <a:srgbClr val="FEFE00"/>
              </a:solidFill>
              <a:ln w="9525">
                <a:noFill/>
                <a:miter lim="800000"/>
                <a:headEnd/>
                <a:tailEnd/>
              </a:ln>
            </p:spPr>
            <p:txBody>
              <a:bodyPr/>
              <a:lstStyle/>
              <a:p>
                <a:endParaRPr lang="en-GB" sz="1400">
                  <a:latin typeface="Frutiger 55 Roman"/>
                </a:endParaRPr>
              </a:p>
            </p:txBody>
          </p:sp>
          <p:sp>
            <p:nvSpPr>
              <p:cNvPr id="60697" name="Rectangle 304"/>
              <p:cNvSpPr>
                <a:spLocks noChangeArrowheads="1"/>
              </p:cNvSpPr>
              <p:nvPr/>
            </p:nvSpPr>
            <p:spPr bwMode="auto">
              <a:xfrm>
                <a:off x="1756" y="2917"/>
                <a:ext cx="6" cy="441"/>
              </a:xfrm>
              <a:prstGeom prst="rect">
                <a:avLst/>
              </a:prstGeom>
              <a:solidFill>
                <a:srgbClr val="FDFD00"/>
              </a:solidFill>
              <a:ln w="9525">
                <a:noFill/>
                <a:miter lim="800000"/>
                <a:headEnd/>
                <a:tailEnd/>
              </a:ln>
            </p:spPr>
            <p:txBody>
              <a:bodyPr/>
              <a:lstStyle/>
              <a:p>
                <a:endParaRPr lang="en-GB" sz="1400">
                  <a:latin typeface="Frutiger 55 Roman"/>
                </a:endParaRPr>
              </a:p>
            </p:txBody>
          </p:sp>
          <p:sp>
            <p:nvSpPr>
              <p:cNvPr id="60698" name="Rectangle 305"/>
              <p:cNvSpPr>
                <a:spLocks noChangeArrowheads="1"/>
              </p:cNvSpPr>
              <p:nvPr/>
            </p:nvSpPr>
            <p:spPr bwMode="auto">
              <a:xfrm>
                <a:off x="1762" y="2917"/>
                <a:ext cx="5" cy="441"/>
              </a:xfrm>
              <a:prstGeom prst="rect">
                <a:avLst/>
              </a:prstGeom>
              <a:solidFill>
                <a:srgbClr val="FDFD00"/>
              </a:solidFill>
              <a:ln w="9525">
                <a:noFill/>
                <a:miter lim="800000"/>
                <a:headEnd/>
                <a:tailEnd/>
              </a:ln>
            </p:spPr>
            <p:txBody>
              <a:bodyPr/>
              <a:lstStyle/>
              <a:p>
                <a:endParaRPr lang="en-GB" sz="1400">
                  <a:latin typeface="Frutiger 55 Roman"/>
                </a:endParaRPr>
              </a:p>
            </p:txBody>
          </p:sp>
          <p:sp>
            <p:nvSpPr>
              <p:cNvPr id="60699" name="Rectangle 306"/>
              <p:cNvSpPr>
                <a:spLocks noChangeArrowheads="1"/>
              </p:cNvSpPr>
              <p:nvPr/>
            </p:nvSpPr>
            <p:spPr bwMode="auto">
              <a:xfrm>
                <a:off x="1767" y="2917"/>
                <a:ext cx="6" cy="441"/>
              </a:xfrm>
              <a:prstGeom prst="rect">
                <a:avLst/>
              </a:prstGeom>
              <a:solidFill>
                <a:srgbClr val="FCFC00"/>
              </a:solidFill>
              <a:ln w="9525">
                <a:noFill/>
                <a:miter lim="800000"/>
                <a:headEnd/>
                <a:tailEnd/>
              </a:ln>
            </p:spPr>
            <p:txBody>
              <a:bodyPr/>
              <a:lstStyle/>
              <a:p>
                <a:endParaRPr lang="en-GB" sz="1400">
                  <a:latin typeface="Frutiger 55 Roman"/>
                </a:endParaRPr>
              </a:p>
            </p:txBody>
          </p:sp>
          <p:sp>
            <p:nvSpPr>
              <p:cNvPr id="60700" name="Rectangle 307"/>
              <p:cNvSpPr>
                <a:spLocks noChangeArrowheads="1"/>
              </p:cNvSpPr>
              <p:nvPr/>
            </p:nvSpPr>
            <p:spPr bwMode="auto">
              <a:xfrm>
                <a:off x="1773" y="2917"/>
                <a:ext cx="5" cy="441"/>
              </a:xfrm>
              <a:prstGeom prst="rect">
                <a:avLst/>
              </a:prstGeom>
              <a:solidFill>
                <a:srgbClr val="FCFC00"/>
              </a:solidFill>
              <a:ln w="9525">
                <a:noFill/>
                <a:miter lim="800000"/>
                <a:headEnd/>
                <a:tailEnd/>
              </a:ln>
            </p:spPr>
            <p:txBody>
              <a:bodyPr/>
              <a:lstStyle/>
              <a:p>
                <a:endParaRPr lang="en-GB" sz="1400">
                  <a:latin typeface="Frutiger 55 Roman"/>
                </a:endParaRPr>
              </a:p>
            </p:txBody>
          </p:sp>
          <p:sp>
            <p:nvSpPr>
              <p:cNvPr id="60701" name="Rectangle 308"/>
              <p:cNvSpPr>
                <a:spLocks noChangeArrowheads="1"/>
              </p:cNvSpPr>
              <p:nvPr/>
            </p:nvSpPr>
            <p:spPr bwMode="auto">
              <a:xfrm>
                <a:off x="1778" y="2917"/>
                <a:ext cx="6" cy="441"/>
              </a:xfrm>
              <a:prstGeom prst="rect">
                <a:avLst/>
              </a:prstGeom>
              <a:solidFill>
                <a:srgbClr val="FBFB00"/>
              </a:solidFill>
              <a:ln w="9525">
                <a:noFill/>
                <a:miter lim="800000"/>
                <a:headEnd/>
                <a:tailEnd/>
              </a:ln>
            </p:spPr>
            <p:txBody>
              <a:bodyPr/>
              <a:lstStyle/>
              <a:p>
                <a:endParaRPr lang="en-GB" sz="1400">
                  <a:latin typeface="Frutiger 55 Roman"/>
                </a:endParaRPr>
              </a:p>
            </p:txBody>
          </p:sp>
          <p:sp>
            <p:nvSpPr>
              <p:cNvPr id="60702" name="Rectangle 309"/>
              <p:cNvSpPr>
                <a:spLocks noChangeArrowheads="1"/>
              </p:cNvSpPr>
              <p:nvPr/>
            </p:nvSpPr>
            <p:spPr bwMode="auto">
              <a:xfrm>
                <a:off x="1784" y="2917"/>
                <a:ext cx="5" cy="441"/>
              </a:xfrm>
              <a:prstGeom prst="rect">
                <a:avLst/>
              </a:prstGeom>
              <a:solidFill>
                <a:srgbClr val="FAFA00"/>
              </a:solidFill>
              <a:ln w="9525">
                <a:noFill/>
                <a:miter lim="800000"/>
                <a:headEnd/>
                <a:tailEnd/>
              </a:ln>
            </p:spPr>
            <p:txBody>
              <a:bodyPr/>
              <a:lstStyle/>
              <a:p>
                <a:endParaRPr lang="en-GB" sz="1400">
                  <a:latin typeface="Frutiger 55 Roman"/>
                </a:endParaRPr>
              </a:p>
            </p:txBody>
          </p:sp>
          <p:sp>
            <p:nvSpPr>
              <p:cNvPr id="60703" name="Rectangle 310"/>
              <p:cNvSpPr>
                <a:spLocks noChangeArrowheads="1"/>
              </p:cNvSpPr>
              <p:nvPr/>
            </p:nvSpPr>
            <p:spPr bwMode="auto">
              <a:xfrm>
                <a:off x="1789" y="2917"/>
                <a:ext cx="6" cy="441"/>
              </a:xfrm>
              <a:prstGeom prst="rect">
                <a:avLst/>
              </a:prstGeom>
              <a:solidFill>
                <a:srgbClr val="F9F900"/>
              </a:solidFill>
              <a:ln w="9525">
                <a:noFill/>
                <a:miter lim="800000"/>
                <a:headEnd/>
                <a:tailEnd/>
              </a:ln>
            </p:spPr>
            <p:txBody>
              <a:bodyPr/>
              <a:lstStyle/>
              <a:p>
                <a:endParaRPr lang="en-GB" sz="1400">
                  <a:latin typeface="Frutiger 55 Roman"/>
                </a:endParaRPr>
              </a:p>
            </p:txBody>
          </p:sp>
          <p:sp>
            <p:nvSpPr>
              <p:cNvPr id="60704" name="Rectangle 311"/>
              <p:cNvSpPr>
                <a:spLocks noChangeArrowheads="1"/>
              </p:cNvSpPr>
              <p:nvPr/>
            </p:nvSpPr>
            <p:spPr bwMode="auto">
              <a:xfrm>
                <a:off x="1795" y="2917"/>
                <a:ext cx="5" cy="441"/>
              </a:xfrm>
              <a:prstGeom prst="rect">
                <a:avLst/>
              </a:prstGeom>
              <a:solidFill>
                <a:srgbClr val="F8F800"/>
              </a:solidFill>
              <a:ln w="9525">
                <a:noFill/>
                <a:miter lim="800000"/>
                <a:headEnd/>
                <a:tailEnd/>
              </a:ln>
            </p:spPr>
            <p:txBody>
              <a:bodyPr/>
              <a:lstStyle/>
              <a:p>
                <a:endParaRPr lang="en-GB" sz="1400">
                  <a:latin typeface="Frutiger 55 Roman"/>
                </a:endParaRPr>
              </a:p>
            </p:txBody>
          </p:sp>
          <p:sp>
            <p:nvSpPr>
              <p:cNvPr id="60705" name="Rectangle 312"/>
              <p:cNvSpPr>
                <a:spLocks noChangeArrowheads="1"/>
              </p:cNvSpPr>
              <p:nvPr/>
            </p:nvSpPr>
            <p:spPr bwMode="auto">
              <a:xfrm>
                <a:off x="1800" y="2917"/>
                <a:ext cx="6" cy="441"/>
              </a:xfrm>
              <a:prstGeom prst="rect">
                <a:avLst/>
              </a:prstGeom>
              <a:solidFill>
                <a:srgbClr val="F7F700"/>
              </a:solidFill>
              <a:ln w="9525">
                <a:noFill/>
                <a:miter lim="800000"/>
                <a:headEnd/>
                <a:tailEnd/>
              </a:ln>
            </p:spPr>
            <p:txBody>
              <a:bodyPr/>
              <a:lstStyle/>
              <a:p>
                <a:endParaRPr lang="en-GB" sz="1400">
                  <a:latin typeface="Frutiger 55 Roman"/>
                </a:endParaRPr>
              </a:p>
            </p:txBody>
          </p:sp>
          <p:sp>
            <p:nvSpPr>
              <p:cNvPr id="60706" name="Rectangle 313"/>
              <p:cNvSpPr>
                <a:spLocks noChangeArrowheads="1"/>
              </p:cNvSpPr>
              <p:nvPr/>
            </p:nvSpPr>
            <p:spPr bwMode="auto">
              <a:xfrm>
                <a:off x="1806" y="2917"/>
                <a:ext cx="5" cy="441"/>
              </a:xfrm>
              <a:prstGeom prst="rect">
                <a:avLst/>
              </a:prstGeom>
              <a:solidFill>
                <a:srgbClr val="F5F500"/>
              </a:solidFill>
              <a:ln w="9525">
                <a:noFill/>
                <a:miter lim="800000"/>
                <a:headEnd/>
                <a:tailEnd/>
              </a:ln>
            </p:spPr>
            <p:txBody>
              <a:bodyPr/>
              <a:lstStyle/>
              <a:p>
                <a:endParaRPr lang="en-GB" sz="1400">
                  <a:latin typeface="Frutiger 55 Roman"/>
                </a:endParaRPr>
              </a:p>
            </p:txBody>
          </p:sp>
          <p:sp>
            <p:nvSpPr>
              <p:cNvPr id="60707" name="Rectangle 314"/>
              <p:cNvSpPr>
                <a:spLocks noChangeArrowheads="1"/>
              </p:cNvSpPr>
              <p:nvPr/>
            </p:nvSpPr>
            <p:spPr bwMode="auto">
              <a:xfrm>
                <a:off x="1811" y="2917"/>
                <a:ext cx="6" cy="441"/>
              </a:xfrm>
              <a:prstGeom prst="rect">
                <a:avLst/>
              </a:prstGeom>
              <a:solidFill>
                <a:srgbClr val="F4F400"/>
              </a:solidFill>
              <a:ln w="9525">
                <a:noFill/>
                <a:miter lim="800000"/>
                <a:headEnd/>
                <a:tailEnd/>
              </a:ln>
            </p:spPr>
            <p:txBody>
              <a:bodyPr/>
              <a:lstStyle/>
              <a:p>
                <a:endParaRPr lang="en-GB" sz="1400">
                  <a:latin typeface="Frutiger 55 Roman"/>
                </a:endParaRPr>
              </a:p>
            </p:txBody>
          </p:sp>
          <p:sp>
            <p:nvSpPr>
              <p:cNvPr id="60708" name="Rectangle 315"/>
              <p:cNvSpPr>
                <a:spLocks noChangeArrowheads="1"/>
              </p:cNvSpPr>
              <p:nvPr/>
            </p:nvSpPr>
            <p:spPr bwMode="auto">
              <a:xfrm>
                <a:off x="1817" y="2917"/>
                <a:ext cx="5" cy="441"/>
              </a:xfrm>
              <a:prstGeom prst="rect">
                <a:avLst/>
              </a:prstGeom>
              <a:solidFill>
                <a:srgbClr val="F2F200"/>
              </a:solidFill>
              <a:ln w="9525">
                <a:noFill/>
                <a:miter lim="800000"/>
                <a:headEnd/>
                <a:tailEnd/>
              </a:ln>
            </p:spPr>
            <p:txBody>
              <a:bodyPr/>
              <a:lstStyle/>
              <a:p>
                <a:endParaRPr lang="en-GB" sz="1400">
                  <a:latin typeface="Frutiger 55 Roman"/>
                </a:endParaRPr>
              </a:p>
            </p:txBody>
          </p:sp>
          <p:sp>
            <p:nvSpPr>
              <p:cNvPr id="60709" name="Rectangle 316"/>
              <p:cNvSpPr>
                <a:spLocks noChangeArrowheads="1"/>
              </p:cNvSpPr>
              <p:nvPr/>
            </p:nvSpPr>
            <p:spPr bwMode="auto">
              <a:xfrm>
                <a:off x="1822" y="2917"/>
                <a:ext cx="6" cy="441"/>
              </a:xfrm>
              <a:prstGeom prst="rect">
                <a:avLst/>
              </a:prstGeom>
              <a:solidFill>
                <a:srgbClr val="F0F000"/>
              </a:solidFill>
              <a:ln w="9525">
                <a:noFill/>
                <a:miter lim="800000"/>
                <a:headEnd/>
                <a:tailEnd/>
              </a:ln>
            </p:spPr>
            <p:txBody>
              <a:bodyPr/>
              <a:lstStyle/>
              <a:p>
                <a:endParaRPr lang="en-GB" sz="1400">
                  <a:latin typeface="Frutiger 55 Roman"/>
                </a:endParaRPr>
              </a:p>
            </p:txBody>
          </p:sp>
          <p:sp>
            <p:nvSpPr>
              <p:cNvPr id="60710" name="Rectangle 317"/>
              <p:cNvSpPr>
                <a:spLocks noChangeArrowheads="1"/>
              </p:cNvSpPr>
              <p:nvPr/>
            </p:nvSpPr>
            <p:spPr bwMode="auto">
              <a:xfrm>
                <a:off x="1828" y="2917"/>
                <a:ext cx="5" cy="441"/>
              </a:xfrm>
              <a:prstGeom prst="rect">
                <a:avLst/>
              </a:prstGeom>
              <a:solidFill>
                <a:srgbClr val="EEEE00"/>
              </a:solidFill>
              <a:ln w="9525">
                <a:noFill/>
                <a:miter lim="800000"/>
                <a:headEnd/>
                <a:tailEnd/>
              </a:ln>
            </p:spPr>
            <p:txBody>
              <a:bodyPr/>
              <a:lstStyle/>
              <a:p>
                <a:endParaRPr lang="en-GB" sz="1400">
                  <a:latin typeface="Frutiger 55 Roman"/>
                </a:endParaRPr>
              </a:p>
            </p:txBody>
          </p:sp>
          <p:sp>
            <p:nvSpPr>
              <p:cNvPr id="60711" name="Rectangle 318"/>
              <p:cNvSpPr>
                <a:spLocks noChangeArrowheads="1"/>
              </p:cNvSpPr>
              <p:nvPr/>
            </p:nvSpPr>
            <p:spPr bwMode="auto">
              <a:xfrm>
                <a:off x="1833" y="2917"/>
                <a:ext cx="5" cy="441"/>
              </a:xfrm>
              <a:prstGeom prst="rect">
                <a:avLst/>
              </a:prstGeom>
              <a:solidFill>
                <a:srgbClr val="ECEC00"/>
              </a:solidFill>
              <a:ln w="9525">
                <a:noFill/>
                <a:miter lim="800000"/>
                <a:headEnd/>
                <a:tailEnd/>
              </a:ln>
            </p:spPr>
            <p:txBody>
              <a:bodyPr/>
              <a:lstStyle/>
              <a:p>
                <a:endParaRPr lang="en-GB" sz="1400">
                  <a:latin typeface="Frutiger 55 Roman"/>
                </a:endParaRPr>
              </a:p>
            </p:txBody>
          </p:sp>
          <p:sp>
            <p:nvSpPr>
              <p:cNvPr id="60712" name="Rectangle 319"/>
              <p:cNvSpPr>
                <a:spLocks noChangeArrowheads="1"/>
              </p:cNvSpPr>
              <p:nvPr/>
            </p:nvSpPr>
            <p:spPr bwMode="auto">
              <a:xfrm>
                <a:off x="1838" y="2917"/>
                <a:ext cx="6" cy="441"/>
              </a:xfrm>
              <a:prstGeom prst="rect">
                <a:avLst/>
              </a:prstGeom>
              <a:solidFill>
                <a:srgbClr val="EAEA00"/>
              </a:solidFill>
              <a:ln w="9525">
                <a:noFill/>
                <a:miter lim="800000"/>
                <a:headEnd/>
                <a:tailEnd/>
              </a:ln>
            </p:spPr>
            <p:txBody>
              <a:bodyPr/>
              <a:lstStyle/>
              <a:p>
                <a:endParaRPr lang="en-GB" sz="1400">
                  <a:latin typeface="Frutiger 55 Roman"/>
                </a:endParaRPr>
              </a:p>
            </p:txBody>
          </p:sp>
          <p:sp>
            <p:nvSpPr>
              <p:cNvPr id="60713" name="Rectangle 320"/>
              <p:cNvSpPr>
                <a:spLocks noChangeArrowheads="1"/>
              </p:cNvSpPr>
              <p:nvPr/>
            </p:nvSpPr>
            <p:spPr bwMode="auto">
              <a:xfrm>
                <a:off x="1844" y="2917"/>
                <a:ext cx="5" cy="441"/>
              </a:xfrm>
              <a:prstGeom prst="rect">
                <a:avLst/>
              </a:prstGeom>
              <a:solidFill>
                <a:srgbClr val="E8E800"/>
              </a:solidFill>
              <a:ln w="9525">
                <a:noFill/>
                <a:miter lim="800000"/>
                <a:headEnd/>
                <a:tailEnd/>
              </a:ln>
            </p:spPr>
            <p:txBody>
              <a:bodyPr/>
              <a:lstStyle/>
              <a:p>
                <a:endParaRPr lang="en-GB" sz="1400">
                  <a:latin typeface="Frutiger 55 Roman"/>
                </a:endParaRPr>
              </a:p>
            </p:txBody>
          </p:sp>
          <p:sp>
            <p:nvSpPr>
              <p:cNvPr id="60714" name="Rectangle 321"/>
              <p:cNvSpPr>
                <a:spLocks noChangeArrowheads="1"/>
              </p:cNvSpPr>
              <p:nvPr/>
            </p:nvSpPr>
            <p:spPr bwMode="auto">
              <a:xfrm>
                <a:off x="1849" y="2917"/>
                <a:ext cx="6" cy="441"/>
              </a:xfrm>
              <a:prstGeom prst="rect">
                <a:avLst/>
              </a:prstGeom>
              <a:solidFill>
                <a:srgbClr val="E6E600"/>
              </a:solidFill>
              <a:ln w="9525">
                <a:noFill/>
                <a:miter lim="800000"/>
                <a:headEnd/>
                <a:tailEnd/>
              </a:ln>
            </p:spPr>
            <p:txBody>
              <a:bodyPr/>
              <a:lstStyle/>
              <a:p>
                <a:endParaRPr lang="en-GB" sz="1400">
                  <a:latin typeface="Frutiger 55 Roman"/>
                </a:endParaRPr>
              </a:p>
            </p:txBody>
          </p:sp>
          <p:sp>
            <p:nvSpPr>
              <p:cNvPr id="60715" name="Rectangle 322"/>
              <p:cNvSpPr>
                <a:spLocks noChangeArrowheads="1"/>
              </p:cNvSpPr>
              <p:nvPr/>
            </p:nvSpPr>
            <p:spPr bwMode="auto">
              <a:xfrm>
                <a:off x="1855" y="2917"/>
                <a:ext cx="5" cy="441"/>
              </a:xfrm>
              <a:prstGeom prst="rect">
                <a:avLst/>
              </a:prstGeom>
              <a:solidFill>
                <a:srgbClr val="E4E400"/>
              </a:solidFill>
              <a:ln w="9525">
                <a:noFill/>
                <a:miter lim="800000"/>
                <a:headEnd/>
                <a:tailEnd/>
              </a:ln>
            </p:spPr>
            <p:txBody>
              <a:bodyPr/>
              <a:lstStyle/>
              <a:p>
                <a:endParaRPr lang="en-GB" sz="1400">
                  <a:latin typeface="Frutiger 55 Roman"/>
                </a:endParaRPr>
              </a:p>
            </p:txBody>
          </p:sp>
          <p:sp>
            <p:nvSpPr>
              <p:cNvPr id="60716" name="Rectangle 323"/>
              <p:cNvSpPr>
                <a:spLocks noChangeArrowheads="1"/>
              </p:cNvSpPr>
              <p:nvPr/>
            </p:nvSpPr>
            <p:spPr bwMode="auto">
              <a:xfrm>
                <a:off x="1860" y="2917"/>
                <a:ext cx="6" cy="441"/>
              </a:xfrm>
              <a:prstGeom prst="rect">
                <a:avLst/>
              </a:prstGeom>
              <a:solidFill>
                <a:srgbClr val="E2E200"/>
              </a:solidFill>
              <a:ln w="9525">
                <a:noFill/>
                <a:miter lim="800000"/>
                <a:headEnd/>
                <a:tailEnd/>
              </a:ln>
            </p:spPr>
            <p:txBody>
              <a:bodyPr/>
              <a:lstStyle/>
              <a:p>
                <a:endParaRPr lang="en-GB" sz="1400">
                  <a:latin typeface="Frutiger 55 Roman"/>
                </a:endParaRPr>
              </a:p>
            </p:txBody>
          </p:sp>
          <p:sp>
            <p:nvSpPr>
              <p:cNvPr id="60717" name="Rectangle 324"/>
              <p:cNvSpPr>
                <a:spLocks noChangeArrowheads="1"/>
              </p:cNvSpPr>
              <p:nvPr/>
            </p:nvSpPr>
            <p:spPr bwMode="auto">
              <a:xfrm>
                <a:off x="1866" y="2917"/>
                <a:ext cx="5" cy="441"/>
              </a:xfrm>
              <a:prstGeom prst="rect">
                <a:avLst/>
              </a:prstGeom>
              <a:solidFill>
                <a:srgbClr val="DFDF00"/>
              </a:solidFill>
              <a:ln w="9525">
                <a:noFill/>
                <a:miter lim="800000"/>
                <a:headEnd/>
                <a:tailEnd/>
              </a:ln>
            </p:spPr>
            <p:txBody>
              <a:bodyPr/>
              <a:lstStyle/>
              <a:p>
                <a:endParaRPr lang="en-GB" sz="1400">
                  <a:latin typeface="Frutiger 55 Roman"/>
                </a:endParaRPr>
              </a:p>
            </p:txBody>
          </p:sp>
          <p:sp>
            <p:nvSpPr>
              <p:cNvPr id="60718" name="Rectangle 325"/>
              <p:cNvSpPr>
                <a:spLocks noChangeArrowheads="1"/>
              </p:cNvSpPr>
              <p:nvPr/>
            </p:nvSpPr>
            <p:spPr bwMode="auto">
              <a:xfrm>
                <a:off x="1871" y="2917"/>
                <a:ext cx="6" cy="441"/>
              </a:xfrm>
              <a:prstGeom prst="rect">
                <a:avLst/>
              </a:prstGeom>
              <a:solidFill>
                <a:srgbClr val="DDDD00"/>
              </a:solidFill>
              <a:ln w="9525">
                <a:noFill/>
                <a:miter lim="800000"/>
                <a:headEnd/>
                <a:tailEnd/>
              </a:ln>
            </p:spPr>
            <p:txBody>
              <a:bodyPr/>
              <a:lstStyle/>
              <a:p>
                <a:endParaRPr lang="en-GB" sz="1400">
                  <a:latin typeface="Frutiger 55 Roman"/>
                </a:endParaRPr>
              </a:p>
            </p:txBody>
          </p:sp>
          <p:sp>
            <p:nvSpPr>
              <p:cNvPr id="60719" name="Rectangle 326"/>
              <p:cNvSpPr>
                <a:spLocks noChangeArrowheads="1"/>
              </p:cNvSpPr>
              <p:nvPr/>
            </p:nvSpPr>
            <p:spPr bwMode="auto">
              <a:xfrm>
                <a:off x="1877" y="2917"/>
                <a:ext cx="5" cy="441"/>
              </a:xfrm>
              <a:prstGeom prst="rect">
                <a:avLst/>
              </a:prstGeom>
              <a:solidFill>
                <a:srgbClr val="DBDB00"/>
              </a:solidFill>
              <a:ln w="9525">
                <a:noFill/>
                <a:miter lim="800000"/>
                <a:headEnd/>
                <a:tailEnd/>
              </a:ln>
            </p:spPr>
            <p:txBody>
              <a:bodyPr/>
              <a:lstStyle/>
              <a:p>
                <a:endParaRPr lang="en-GB" sz="1400">
                  <a:latin typeface="Frutiger 55 Roman"/>
                </a:endParaRPr>
              </a:p>
            </p:txBody>
          </p:sp>
          <p:sp>
            <p:nvSpPr>
              <p:cNvPr id="60720" name="Rectangle 327"/>
              <p:cNvSpPr>
                <a:spLocks noChangeArrowheads="1"/>
              </p:cNvSpPr>
              <p:nvPr/>
            </p:nvSpPr>
            <p:spPr bwMode="auto">
              <a:xfrm>
                <a:off x="1882" y="2917"/>
                <a:ext cx="6" cy="441"/>
              </a:xfrm>
              <a:prstGeom prst="rect">
                <a:avLst/>
              </a:prstGeom>
              <a:solidFill>
                <a:srgbClr val="D9D900"/>
              </a:solidFill>
              <a:ln w="9525">
                <a:noFill/>
                <a:miter lim="800000"/>
                <a:headEnd/>
                <a:tailEnd/>
              </a:ln>
            </p:spPr>
            <p:txBody>
              <a:bodyPr/>
              <a:lstStyle/>
              <a:p>
                <a:endParaRPr lang="en-GB" sz="1400">
                  <a:latin typeface="Frutiger 55 Roman"/>
                </a:endParaRPr>
              </a:p>
            </p:txBody>
          </p:sp>
          <p:sp>
            <p:nvSpPr>
              <p:cNvPr id="60721" name="Rectangle 328"/>
              <p:cNvSpPr>
                <a:spLocks noChangeArrowheads="1"/>
              </p:cNvSpPr>
              <p:nvPr/>
            </p:nvSpPr>
            <p:spPr bwMode="auto">
              <a:xfrm>
                <a:off x="1888" y="2917"/>
                <a:ext cx="5" cy="441"/>
              </a:xfrm>
              <a:prstGeom prst="rect">
                <a:avLst/>
              </a:prstGeom>
              <a:solidFill>
                <a:srgbClr val="D7D700"/>
              </a:solidFill>
              <a:ln w="9525">
                <a:noFill/>
                <a:miter lim="800000"/>
                <a:headEnd/>
                <a:tailEnd/>
              </a:ln>
            </p:spPr>
            <p:txBody>
              <a:bodyPr/>
              <a:lstStyle/>
              <a:p>
                <a:endParaRPr lang="en-GB" sz="1400">
                  <a:latin typeface="Frutiger 55 Roman"/>
                </a:endParaRPr>
              </a:p>
            </p:txBody>
          </p:sp>
          <p:sp>
            <p:nvSpPr>
              <p:cNvPr id="60722" name="Rectangle 329"/>
              <p:cNvSpPr>
                <a:spLocks noChangeArrowheads="1"/>
              </p:cNvSpPr>
              <p:nvPr/>
            </p:nvSpPr>
            <p:spPr bwMode="auto">
              <a:xfrm>
                <a:off x="1893" y="2917"/>
                <a:ext cx="6" cy="441"/>
              </a:xfrm>
              <a:prstGeom prst="rect">
                <a:avLst/>
              </a:prstGeom>
              <a:solidFill>
                <a:srgbClr val="D6D600"/>
              </a:solidFill>
              <a:ln w="9525">
                <a:noFill/>
                <a:miter lim="800000"/>
                <a:headEnd/>
                <a:tailEnd/>
              </a:ln>
            </p:spPr>
            <p:txBody>
              <a:bodyPr/>
              <a:lstStyle/>
              <a:p>
                <a:endParaRPr lang="en-GB" sz="1400">
                  <a:latin typeface="Frutiger 55 Roman"/>
                </a:endParaRPr>
              </a:p>
            </p:txBody>
          </p:sp>
          <p:sp>
            <p:nvSpPr>
              <p:cNvPr id="60723" name="Rectangle 330"/>
              <p:cNvSpPr>
                <a:spLocks noChangeArrowheads="1"/>
              </p:cNvSpPr>
              <p:nvPr/>
            </p:nvSpPr>
            <p:spPr bwMode="auto">
              <a:xfrm>
                <a:off x="1899" y="2917"/>
                <a:ext cx="5" cy="441"/>
              </a:xfrm>
              <a:prstGeom prst="rect">
                <a:avLst/>
              </a:prstGeom>
              <a:solidFill>
                <a:srgbClr val="D4D400"/>
              </a:solidFill>
              <a:ln w="9525">
                <a:noFill/>
                <a:miter lim="800000"/>
                <a:headEnd/>
                <a:tailEnd/>
              </a:ln>
            </p:spPr>
            <p:txBody>
              <a:bodyPr/>
              <a:lstStyle/>
              <a:p>
                <a:endParaRPr lang="en-GB" sz="1400">
                  <a:latin typeface="Frutiger 55 Roman"/>
                </a:endParaRPr>
              </a:p>
            </p:txBody>
          </p:sp>
          <p:sp>
            <p:nvSpPr>
              <p:cNvPr id="60724" name="Rectangle 331"/>
              <p:cNvSpPr>
                <a:spLocks noChangeArrowheads="1"/>
              </p:cNvSpPr>
              <p:nvPr/>
            </p:nvSpPr>
            <p:spPr bwMode="auto">
              <a:xfrm>
                <a:off x="1904" y="2917"/>
                <a:ext cx="6" cy="441"/>
              </a:xfrm>
              <a:prstGeom prst="rect">
                <a:avLst/>
              </a:prstGeom>
              <a:solidFill>
                <a:srgbClr val="D2D200"/>
              </a:solidFill>
              <a:ln w="9525">
                <a:noFill/>
                <a:miter lim="800000"/>
                <a:headEnd/>
                <a:tailEnd/>
              </a:ln>
            </p:spPr>
            <p:txBody>
              <a:bodyPr/>
              <a:lstStyle/>
              <a:p>
                <a:endParaRPr lang="en-GB" sz="1400">
                  <a:latin typeface="Frutiger 55 Roman"/>
                </a:endParaRPr>
              </a:p>
            </p:txBody>
          </p:sp>
          <p:sp>
            <p:nvSpPr>
              <p:cNvPr id="60725" name="Rectangle 332"/>
              <p:cNvSpPr>
                <a:spLocks noChangeArrowheads="1"/>
              </p:cNvSpPr>
              <p:nvPr/>
            </p:nvSpPr>
            <p:spPr bwMode="auto">
              <a:xfrm>
                <a:off x="1910" y="2917"/>
                <a:ext cx="5" cy="441"/>
              </a:xfrm>
              <a:prstGeom prst="rect">
                <a:avLst/>
              </a:prstGeom>
              <a:solidFill>
                <a:srgbClr val="D1D100"/>
              </a:solidFill>
              <a:ln w="9525">
                <a:noFill/>
                <a:miter lim="800000"/>
                <a:headEnd/>
                <a:tailEnd/>
              </a:ln>
            </p:spPr>
            <p:txBody>
              <a:bodyPr/>
              <a:lstStyle/>
              <a:p>
                <a:endParaRPr lang="en-GB" sz="1400">
                  <a:latin typeface="Frutiger 55 Roman"/>
                </a:endParaRPr>
              </a:p>
            </p:txBody>
          </p:sp>
          <p:sp>
            <p:nvSpPr>
              <p:cNvPr id="60726" name="Rectangle 333"/>
              <p:cNvSpPr>
                <a:spLocks noChangeArrowheads="1"/>
              </p:cNvSpPr>
              <p:nvPr/>
            </p:nvSpPr>
            <p:spPr bwMode="auto">
              <a:xfrm>
                <a:off x="1915" y="2917"/>
                <a:ext cx="6" cy="441"/>
              </a:xfrm>
              <a:prstGeom prst="rect">
                <a:avLst/>
              </a:prstGeom>
              <a:solidFill>
                <a:srgbClr val="D0D000"/>
              </a:solidFill>
              <a:ln w="9525">
                <a:noFill/>
                <a:miter lim="800000"/>
                <a:headEnd/>
                <a:tailEnd/>
              </a:ln>
            </p:spPr>
            <p:txBody>
              <a:bodyPr/>
              <a:lstStyle/>
              <a:p>
                <a:endParaRPr lang="en-GB" sz="1400">
                  <a:latin typeface="Frutiger 55 Roman"/>
                </a:endParaRPr>
              </a:p>
            </p:txBody>
          </p:sp>
          <p:sp>
            <p:nvSpPr>
              <p:cNvPr id="60727" name="Rectangle 334"/>
              <p:cNvSpPr>
                <a:spLocks noChangeArrowheads="1"/>
              </p:cNvSpPr>
              <p:nvPr/>
            </p:nvSpPr>
            <p:spPr bwMode="auto">
              <a:xfrm>
                <a:off x="1921" y="2917"/>
                <a:ext cx="5" cy="441"/>
              </a:xfrm>
              <a:prstGeom prst="rect">
                <a:avLst/>
              </a:prstGeom>
              <a:solidFill>
                <a:srgbClr val="CFCF00"/>
              </a:solidFill>
              <a:ln w="9525">
                <a:noFill/>
                <a:miter lim="800000"/>
                <a:headEnd/>
                <a:tailEnd/>
              </a:ln>
            </p:spPr>
            <p:txBody>
              <a:bodyPr/>
              <a:lstStyle/>
              <a:p>
                <a:endParaRPr lang="en-GB" sz="1400">
                  <a:latin typeface="Frutiger 55 Roman"/>
                </a:endParaRPr>
              </a:p>
            </p:txBody>
          </p:sp>
          <p:sp>
            <p:nvSpPr>
              <p:cNvPr id="60728" name="Rectangle 335"/>
              <p:cNvSpPr>
                <a:spLocks noChangeArrowheads="1"/>
              </p:cNvSpPr>
              <p:nvPr/>
            </p:nvSpPr>
            <p:spPr bwMode="auto">
              <a:xfrm>
                <a:off x="1926" y="2917"/>
                <a:ext cx="6" cy="441"/>
              </a:xfrm>
              <a:prstGeom prst="rect">
                <a:avLst/>
              </a:prstGeom>
              <a:solidFill>
                <a:srgbClr val="CECE00"/>
              </a:solidFill>
              <a:ln w="9525">
                <a:noFill/>
                <a:miter lim="800000"/>
                <a:headEnd/>
                <a:tailEnd/>
              </a:ln>
            </p:spPr>
            <p:txBody>
              <a:bodyPr/>
              <a:lstStyle/>
              <a:p>
                <a:endParaRPr lang="en-GB" sz="1400">
                  <a:latin typeface="Frutiger 55 Roman"/>
                </a:endParaRPr>
              </a:p>
            </p:txBody>
          </p:sp>
          <p:sp>
            <p:nvSpPr>
              <p:cNvPr id="60729" name="Rectangle 336"/>
              <p:cNvSpPr>
                <a:spLocks noChangeArrowheads="1"/>
              </p:cNvSpPr>
              <p:nvPr/>
            </p:nvSpPr>
            <p:spPr bwMode="auto">
              <a:xfrm>
                <a:off x="1932" y="2917"/>
                <a:ext cx="5" cy="441"/>
              </a:xfrm>
              <a:prstGeom prst="rect">
                <a:avLst/>
              </a:prstGeom>
              <a:solidFill>
                <a:srgbClr val="CDCD00"/>
              </a:solidFill>
              <a:ln w="9525">
                <a:noFill/>
                <a:miter lim="800000"/>
                <a:headEnd/>
                <a:tailEnd/>
              </a:ln>
            </p:spPr>
            <p:txBody>
              <a:bodyPr/>
              <a:lstStyle/>
              <a:p>
                <a:endParaRPr lang="en-GB" sz="1400">
                  <a:latin typeface="Frutiger 55 Roman"/>
                </a:endParaRPr>
              </a:p>
            </p:txBody>
          </p:sp>
          <p:sp>
            <p:nvSpPr>
              <p:cNvPr id="60730" name="Rectangle 337"/>
              <p:cNvSpPr>
                <a:spLocks noChangeArrowheads="1"/>
              </p:cNvSpPr>
              <p:nvPr/>
            </p:nvSpPr>
            <p:spPr bwMode="auto">
              <a:xfrm>
                <a:off x="1937" y="2917"/>
                <a:ext cx="5" cy="441"/>
              </a:xfrm>
              <a:prstGeom prst="rect">
                <a:avLst/>
              </a:prstGeom>
              <a:solidFill>
                <a:srgbClr val="CCCC00"/>
              </a:solidFill>
              <a:ln w="9525">
                <a:noFill/>
                <a:miter lim="800000"/>
                <a:headEnd/>
                <a:tailEnd/>
              </a:ln>
            </p:spPr>
            <p:txBody>
              <a:bodyPr/>
              <a:lstStyle/>
              <a:p>
                <a:endParaRPr lang="en-GB" sz="1400">
                  <a:latin typeface="Frutiger 55 Roman"/>
                </a:endParaRPr>
              </a:p>
            </p:txBody>
          </p:sp>
          <p:sp>
            <p:nvSpPr>
              <p:cNvPr id="60731" name="Rectangle 338"/>
              <p:cNvSpPr>
                <a:spLocks noChangeArrowheads="1"/>
              </p:cNvSpPr>
              <p:nvPr/>
            </p:nvSpPr>
            <p:spPr bwMode="auto">
              <a:xfrm>
                <a:off x="1942" y="2917"/>
                <a:ext cx="6" cy="441"/>
              </a:xfrm>
              <a:prstGeom prst="rect">
                <a:avLst/>
              </a:prstGeom>
              <a:solidFill>
                <a:srgbClr val="CBCB00"/>
              </a:solidFill>
              <a:ln w="9525">
                <a:noFill/>
                <a:miter lim="800000"/>
                <a:headEnd/>
                <a:tailEnd/>
              </a:ln>
            </p:spPr>
            <p:txBody>
              <a:bodyPr/>
              <a:lstStyle/>
              <a:p>
                <a:endParaRPr lang="en-GB" sz="1400">
                  <a:latin typeface="Frutiger 55 Roman"/>
                </a:endParaRPr>
              </a:p>
            </p:txBody>
          </p:sp>
          <p:sp>
            <p:nvSpPr>
              <p:cNvPr id="60732" name="Rectangle 339"/>
              <p:cNvSpPr>
                <a:spLocks noChangeArrowheads="1"/>
              </p:cNvSpPr>
              <p:nvPr/>
            </p:nvSpPr>
            <p:spPr bwMode="auto">
              <a:xfrm>
                <a:off x="1948" y="2917"/>
                <a:ext cx="5" cy="441"/>
              </a:xfrm>
              <a:prstGeom prst="rect">
                <a:avLst/>
              </a:prstGeom>
              <a:solidFill>
                <a:srgbClr val="CBCB00"/>
              </a:solidFill>
              <a:ln w="9525">
                <a:noFill/>
                <a:miter lim="800000"/>
                <a:headEnd/>
                <a:tailEnd/>
              </a:ln>
            </p:spPr>
            <p:txBody>
              <a:bodyPr/>
              <a:lstStyle/>
              <a:p>
                <a:endParaRPr lang="en-GB" sz="1400">
                  <a:latin typeface="Frutiger 55 Roman"/>
                </a:endParaRPr>
              </a:p>
            </p:txBody>
          </p:sp>
          <p:sp>
            <p:nvSpPr>
              <p:cNvPr id="60733" name="Rectangle 340"/>
              <p:cNvSpPr>
                <a:spLocks noChangeArrowheads="1"/>
              </p:cNvSpPr>
              <p:nvPr/>
            </p:nvSpPr>
            <p:spPr bwMode="auto">
              <a:xfrm>
                <a:off x="1953" y="2917"/>
                <a:ext cx="6" cy="441"/>
              </a:xfrm>
              <a:prstGeom prst="rect">
                <a:avLst/>
              </a:prstGeom>
              <a:solidFill>
                <a:srgbClr val="CACA00"/>
              </a:solidFill>
              <a:ln w="9525">
                <a:noFill/>
                <a:miter lim="800000"/>
                <a:headEnd/>
                <a:tailEnd/>
              </a:ln>
            </p:spPr>
            <p:txBody>
              <a:bodyPr/>
              <a:lstStyle/>
              <a:p>
                <a:endParaRPr lang="en-GB" sz="1400">
                  <a:latin typeface="Frutiger 55 Roman"/>
                </a:endParaRPr>
              </a:p>
            </p:txBody>
          </p:sp>
          <p:sp>
            <p:nvSpPr>
              <p:cNvPr id="60734" name="Rectangle 341"/>
              <p:cNvSpPr>
                <a:spLocks noChangeArrowheads="1"/>
              </p:cNvSpPr>
              <p:nvPr/>
            </p:nvSpPr>
            <p:spPr bwMode="auto">
              <a:xfrm>
                <a:off x="1959" y="2917"/>
                <a:ext cx="5" cy="441"/>
              </a:xfrm>
              <a:prstGeom prst="rect">
                <a:avLst/>
              </a:prstGeom>
              <a:solidFill>
                <a:srgbClr val="CACA00"/>
              </a:solidFill>
              <a:ln w="9525">
                <a:noFill/>
                <a:miter lim="800000"/>
                <a:headEnd/>
                <a:tailEnd/>
              </a:ln>
            </p:spPr>
            <p:txBody>
              <a:bodyPr/>
              <a:lstStyle/>
              <a:p>
                <a:endParaRPr lang="en-GB" sz="1400">
                  <a:latin typeface="Frutiger 55 Roman"/>
                </a:endParaRPr>
              </a:p>
            </p:txBody>
          </p:sp>
        </p:grpSp>
        <p:sp>
          <p:nvSpPr>
            <p:cNvPr id="60429" name="Rectangle 343"/>
            <p:cNvSpPr>
              <a:spLocks noChangeArrowheads="1"/>
            </p:cNvSpPr>
            <p:nvPr/>
          </p:nvSpPr>
          <p:spPr bwMode="auto">
            <a:xfrm>
              <a:off x="1521" y="2917"/>
              <a:ext cx="443" cy="441"/>
            </a:xfrm>
            <a:prstGeom prst="rect">
              <a:avLst/>
            </a:prstGeom>
            <a:noFill/>
            <a:ln w="7938">
              <a:solidFill>
                <a:srgbClr val="000000"/>
              </a:solidFill>
              <a:miter lim="800000"/>
              <a:headEnd/>
              <a:tailEnd/>
            </a:ln>
          </p:spPr>
          <p:txBody>
            <a:bodyPr/>
            <a:lstStyle/>
            <a:p>
              <a:endParaRPr lang="en-GB" sz="1400">
                <a:latin typeface="Frutiger 55 Roman"/>
              </a:endParaRPr>
            </a:p>
          </p:txBody>
        </p:sp>
        <p:grpSp>
          <p:nvGrpSpPr>
            <p:cNvPr id="7" name="Group 425"/>
            <p:cNvGrpSpPr>
              <a:grpSpLocks/>
            </p:cNvGrpSpPr>
            <p:nvPr/>
          </p:nvGrpSpPr>
          <p:grpSpPr bwMode="auto">
            <a:xfrm>
              <a:off x="3070" y="2667"/>
              <a:ext cx="444" cy="691"/>
              <a:chOff x="3070" y="2667"/>
              <a:chExt cx="444" cy="691"/>
            </a:xfrm>
          </p:grpSpPr>
          <p:sp>
            <p:nvSpPr>
              <p:cNvPr id="60573" name="Rectangle 344"/>
              <p:cNvSpPr>
                <a:spLocks noChangeArrowheads="1"/>
              </p:cNvSpPr>
              <p:nvPr/>
            </p:nvSpPr>
            <p:spPr bwMode="auto">
              <a:xfrm>
                <a:off x="3070" y="2667"/>
                <a:ext cx="6" cy="691"/>
              </a:xfrm>
              <a:prstGeom prst="rect">
                <a:avLst/>
              </a:prstGeom>
              <a:solidFill>
                <a:srgbClr val="CACA00"/>
              </a:solidFill>
              <a:ln w="9525">
                <a:noFill/>
                <a:miter lim="800000"/>
                <a:headEnd/>
                <a:tailEnd/>
              </a:ln>
            </p:spPr>
            <p:txBody>
              <a:bodyPr/>
              <a:lstStyle/>
              <a:p>
                <a:endParaRPr lang="en-GB" sz="1400">
                  <a:latin typeface="Frutiger 55 Roman"/>
                </a:endParaRPr>
              </a:p>
            </p:txBody>
          </p:sp>
          <p:sp>
            <p:nvSpPr>
              <p:cNvPr id="60574" name="Rectangle 345"/>
              <p:cNvSpPr>
                <a:spLocks noChangeArrowheads="1"/>
              </p:cNvSpPr>
              <p:nvPr/>
            </p:nvSpPr>
            <p:spPr bwMode="auto">
              <a:xfrm>
                <a:off x="3076" y="2667"/>
                <a:ext cx="5" cy="691"/>
              </a:xfrm>
              <a:prstGeom prst="rect">
                <a:avLst/>
              </a:prstGeom>
              <a:solidFill>
                <a:srgbClr val="CACA00"/>
              </a:solidFill>
              <a:ln w="9525">
                <a:noFill/>
                <a:miter lim="800000"/>
                <a:headEnd/>
                <a:tailEnd/>
              </a:ln>
            </p:spPr>
            <p:txBody>
              <a:bodyPr/>
              <a:lstStyle/>
              <a:p>
                <a:endParaRPr lang="en-GB" sz="1400">
                  <a:latin typeface="Frutiger 55 Roman"/>
                </a:endParaRPr>
              </a:p>
            </p:txBody>
          </p:sp>
          <p:sp>
            <p:nvSpPr>
              <p:cNvPr id="60575" name="Rectangle 346"/>
              <p:cNvSpPr>
                <a:spLocks noChangeArrowheads="1"/>
              </p:cNvSpPr>
              <p:nvPr/>
            </p:nvSpPr>
            <p:spPr bwMode="auto">
              <a:xfrm>
                <a:off x="3081" y="2667"/>
                <a:ext cx="6" cy="691"/>
              </a:xfrm>
              <a:prstGeom prst="rect">
                <a:avLst/>
              </a:prstGeom>
              <a:solidFill>
                <a:srgbClr val="CBCB00"/>
              </a:solidFill>
              <a:ln w="9525">
                <a:noFill/>
                <a:miter lim="800000"/>
                <a:headEnd/>
                <a:tailEnd/>
              </a:ln>
            </p:spPr>
            <p:txBody>
              <a:bodyPr/>
              <a:lstStyle/>
              <a:p>
                <a:endParaRPr lang="en-GB" sz="1400">
                  <a:latin typeface="Frutiger 55 Roman"/>
                </a:endParaRPr>
              </a:p>
            </p:txBody>
          </p:sp>
          <p:sp>
            <p:nvSpPr>
              <p:cNvPr id="60576" name="Rectangle 347"/>
              <p:cNvSpPr>
                <a:spLocks noChangeArrowheads="1"/>
              </p:cNvSpPr>
              <p:nvPr/>
            </p:nvSpPr>
            <p:spPr bwMode="auto">
              <a:xfrm>
                <a:off x="3087" y="2667"/>
                <a:ext cx="5" cy="691"/>
              </a:xfrm>
              <a:prstGeom prst="rect">
                <a:avLst/>
              </a:prstGeom>
              <a:solidFill>
                <a:srgbClr val="CBCB00"/>
              </a:solidFill>
              <a:ln w="9525">
                <a:noFill/>
                <a:miter lim="800000"/>
                <a:headEnd/>
                <a:tailEnd/>
              </a:ln>
            </p:spPr>
            <p:txBody>
              <a:bodyPr/>
              <a:lstStyle/>
              <a:p>
                <a:endParaRPr lang="en-GB" sz="1400">
                  <a:latin typeface="Frutiger 55 Roman"/>
                </a:endParaRPr>
              </a:p>
            </p:txBody>
          </p:sp>
          <p:sp>
            <p:nvSpPr>
              <p:cNvPr id="60577" name="Rectangle 348"/>
              <p:cNvSpPr>
                <a:spLocks noChangeArrowheads="1"/>
              </p:cNvSpPr>
              <p:nvPr/>
            </p:nvSpPr>
            <p:spPr bwMode="auto">
              <a:xfrm>
                <a:off x="3092" y="2667"/>
                <a:ext cx="6" cy="691"/>
              </a:xfrm>
              <a:prstGeom prst="rect">
                <a:avLst/>
              </a:prstGeom>
              <a:solidFill>
                <a:srgbClr val="CCCC00"/>
              </a:solidFill>
              <a:ln w="9525">
                <a:noFill/>
                <a:miter lim="800000"/>
                <a:headEnd/>
                <a:tailEnd/>
              </a:ln>
            </p:spPr>
            <p:txBody>
              <a:bodyPr/>
              <a:lstStyle/>
              <a:p>
                <a:endParaRPr lang="en-GB" sz="1400">
                  <a:latin typeface="Frutiger 55 Roman"/>
                </a:endParaRPr>
              </a:p>
            </p:txBody>
          </p:sp>
          <p:sp>
            <p:nvSpPr>
              <p:cNvPr id="60578" name="Rectangle 349"/>
              <p:cNvSpPr>
                <a:spLocks noChangeArrowheads="1"/>
              </p:cNvSpPr>
              <p:nvPr/>
            </p:nvSpPr>
            <p:spPr bwMode="auto">
              <a:xfrm>
                <a:off x="3098" y="2667"/>
                <a:ext cx="5" cy="691"/>
              </a:xfrm>
              <a:prstGeom prst="rect">
                <a:avLst/>
              </a:prstGeom>
              <a:solidFill>
                <a:srgbClr val="CDCD00"/>
              </a:solidFill>
              <a:ln w="9525">
                <a:noFill/>
                <a:miter lim="800000"/>
                <a:headEnd/>
                <a:tailEnd/>
              </a:ln>
            </p:spPr>
            <p:txBody>
              <a:bodyPr/>
              <a:lstStyle/>
              <a:p>
                <a:endParaRPr lang="en-GB" sz="1400">
                  <a:latin typeface="Frutiger 55 Roman"/>
                </a:endParaRPr>
              </a:p>
            </p:txBody>
          </p:sp>
          <p:sp>
            <p:nvSpPr>
              <p:cNvPr id="60579" name="Rectangle 350"/>
              <p:cNvSpPr>
                <a:spLocks noChangeArrowheads="1"/>
              </p:cNvSpPr>
              <p:nvPr/>
            </p:nvSpPr>
            <p:spPr bwMode="auto">
              <a:xfrm>
                <a:off x="3103" y="2667"/>
                <a:ext cx="5" cy="691"/>
              </a:xfrm>
              <a:prstGeom prst="rect">
                <a:avLst/>
              </a:prstGeom>
              <a:solidFill>
                <a:srgbClr val="CECE00"/>
              </a:solidFill>
              <a:ln w="9525">
                <a:noFill/>
                <a:miter lim="800000"/>
                <a:headEnd/>
                <a:tailEnd/>
              </a:ln>
            </p:spPr>
            <p:txBody>
              <a:bodyPr/>
              <a:lstStyle/>
              <a:p>
                <a:endParaRPr lang="en-GB" sz="1400">
                  <a:latin typeface="Frutiger 55 Roman"/>
                </a:endParaRPr>
              </a:p>
            </p:txBody>
          </p:sp>
          <p:sp>
            <p:nvSpPr>
              <p:cNvPr id="60580" name="Rectangle 351"/>
              <p:cNvSpPr>
                <a:spLocks noChangeArrowheads="1"/>
              </p:cNvSpPr>
              <p:nvPr/>
            </p:nvSpPr>
            <p:spPr bwMode="auto">
              <a:xfrm>
                <a:off x="3108" y="2667"/>
                <a:ext cx="6" cy="691"/>
              </a:xfrm>
              <a:prstGeom prst="rect">
                <a:avLst/>
              </a:prstGeom>
              <a:solidFill>
                <a:srgbClr val="CECE00"/>
              </a:solidFill>
              <a:ln w="9525">
                <a:noFill/>
                <a:miter lim="800000"/>
                <a:headEnd/>
                <a:tailEnd/>
              </a:ln>
            </p:spPr>
            <p:txBody>
              <a:bodyPr/>
              <a:lstStyle/>
              <a:p>
                <a:endParaRPr lang="en-GB" sz="1400">
                  <a:latin typeface="Frutiger 55 Roman"/>
                </a:endParaRPr>
              </a:p>
            </p:txBody>
          </p:sp>
          <p:sp>
            <p:nvSpPr>
              <p:cNvPr id="60581" name="Rectangle 352"/>
              <p:cNvSpPr>
                <a:spLocks noChangeArrowheads="1"/>
              </p:cNvSpPr>
              <p:nvPr/>
            </p:nvSpPr>
            <p:spPr bwMode="auto">
              <a:xfrm>
                <a:off x="3114" y="2667"/>
                <a:ext cx="5" cy="691"/>
              </a:xfrm>
              <a:prstGeom prst="rect">
                <a:avLst/>
              </a:prstGeom>
              <a:solidFill>
                <a:srgbClr val="D0D000"/>
              </a:solidFill>
              <a:ln w="9525">
                <a:noFill/>
                <a:miter lim="800000"/>
                <a:headEnd/>
                <a:tailEnd/>
              </a:ln>
            </p:spPr>
            <p:txBody>
              <a:bodyPr/>
              <a:lstStyle/>
              <a:p>
                <a:endParaRPr lang="en-GB" sz="1400">
                  <a:latin typeface="Frutiger 55 Roman"/>
                </a:endParaRPr>
              </a:p>
            </p:txBody>
          </p:sp>
          <p:sp>
            <p:nvSpPr>
              <p:cNvPr id="60582" name="Rectangle 353"/>
              <p:cNvSpPr>
                <a:spLocks noChangeArrowheads="1"/>
              </p:cNvSpPr>
              <p:nvPr/>
            </p:nvSpPr>
            <p:spPr bwMode="auto">
              <a:xfrm>
                <a:off x="3119" y="2667"/>
                <a:ext cx="6" cy="691"/>
              </a:xfrm>
              <a:prstGeom prst="rect">
                <a:avLst/>
              </a:prstGeom>
              <a:solidFill>
                <a:srgbClr val="D1D100"/>
              </a:solidFill>
              <a:ln w="9525">
                <a:noFill/>
                <a:miter lim="800000"/>
                <a:headEnd/>
                <a:tailEnd/>
              </a:ln>
            </p:spPr>
            <p:txBody>
              <a:bodyPr/>
              <a:lstStyle/>
              <a:p>
                <a:endParaRPr lang="en-GB" sz="1400">
                  <a:latin typeface="Frutiger 55 Roman"/>
                </a:endParaRPr>
              </a:p>
            </p:txBody>
          </p:sp>
          <p:sp>
            <p:nvSpPr>
              <p:cNvPr id="60583" name="Rectangle 354"/>
              <p:cNvSpPr>
                <a:spLocks noChangeArrowheads="1"/>
              </p:cNvSpPr>
              <p:nvPr/>
            </p:nvSpPr>
            <p:spPr bwMode="auto">
              <a:xfrm>
                <a:off x="3125" y="2667"/>
                <a:ext cx="5" cy="691"/>
              </a:xfrm>
              <a:prstGeom prst="rect">
                <a:avLst/>
              </a:prstGeom>
              <a:solidFill>
                <a:srgbClr val="D2D200"/>
              </a:solidFill>
              <a:ln w="9525">
                <a:noFill/>
                <a:miter lim="800000"/>
                <a:headEnd/>
                <a:tailEnd/>
              </a:ln>
            </p:spPr>
            <p:txBody>
              <a:bodyPr/>
              <a:lstStyle/>
              <a:p>
                <a:endParaRPr lang="en-GB" sz="1400">
                  <a:latin typeface="Frutiger 55 Roman"/>
                </a:endParaRPr>
              </a:p>
            </p:txBody>
          </p:sp>
          <p:sp>
            <p:nvSpPr>
              <p:cNvPr id="60584" name="Rectangle 355"/>
              <p:cNvSpPr>
                <a:spLocks noChangeArrowheads="1"/>
              </p:cNvSpPr>
              <p:nvPr/>
            </p:nvSpPr>
            <p:spPr bwMode="auto">
              <a:xfrm>
                <a:off x="3130" y="2667"/>
                <a:ext cx="6" cy="691"/>
              </a:xfrm>
              <a:prstGeom prst="rect">
                <a:avLst/>
              </a:prstGeom>
              <a:solidFill>
                <a:srgbClr val="D4D400"/>
              </a:solidFill>
              <a:ln w="9525">
                <a:noFill/>
                <a:miter lim="800000"/>
                <a:headEnd/>
                <a:tailEnd/>
              </a:ln>
            </p:spPr>
            <p:txBody>
              <a:bodyPr/>
              <a:lstStyle/>
              <a:p>
                <a:endParaRPr lang="en-GB" sz="1400">
                  <a:latin typeface="Frutiger 55 Roman"/>
                </a:endParaRPr>
              </a:p>
            </p:txBody>
          </p:sp>
          <p:sp>
            <p:nvSpPr>
              <p:cNvPr id="60585" name="Rectangle 356"/>
              <p:cNvSpPr>
                <a:spLocks noChangeArrowheads="1"/>
              </p:cNvSpPr>
              <p:nvPr/>
            </p:nvSpPr>
            <p:spPr bwMode="auto">
              <a:xfrm>
                <a:off x="3136" y="2667"/>
                <a:ext cx="5" cy="691"/>
              </a:xfrm>
              <a:prstGeom prst="rect">
                <a:avLst/>
              </a:prstGeom>
              <a:solidFill>
                <a:srgbClr val="D6D600"/>
              </a:solidFill>
              <a:ln w="9525">
                <a:noFill/>
                <a:miter lim="800000"/>
                <a:headEnd/>
                <a:tailEnd/>
              </a:ln>
            </p:spPr>
            <p:txBody>
              <a:bodyPr/>
              <a:lstStyle/>
              <a:p>
                <a:endParaRPr lang="en-GB" sz="1400">
                  <a:latin typeface="Frutiger 55 Roman"/>
                </a:endParaRPr>
              </a:p>
            </p:txBody>
          </p:sp>
          <p:sp>
            <p:nvSpPr>
              <p:cNvPr id="60586" name="Rectangle 357"/>
              <p:cNvSpPr>
                <a:spLocks noChangeArrowheads="1"/>
              </p:cNvSpPr>
              <p:nvPr/>
            </p:nvSpPr>
            <p:spPr bwMode="auto">
              <a:xfrm>
                <a:off x="3141" y="2667"/>
                <a:ext cx="6" cy="691"/>
              </a:xfrm>
              <a:prstGeom prst="rect">
                <a:avLst/>
              </a:prstGeom>
              <a:solidFill>
                <a:srgbClr val="D7D700"/>
              </a:solidFill>
              <a:ln w="9525">
                <a:noFill/>
                <a:miter lim="800000"/>
                <a:headEnd/>
                <a:tailEnd/>
              </a:ln>
            </p:spPr>
            <p:txBody>
              <a:bodyPr/>
              <a:lstStyle/>
              <a:p>
                <a:endParaRPr lang="en-GB" sz="1400">
                  <a:latin typeface="Frutiger 55 Roman"/>
                </a:endParaRPr>
              </a:p>
            </p:txBody>
          </p:sp>
          <p:sp>
            <p:nvSpPr>
              <p:cNvPr id="60587" name="Rectangle 358"/>
              <p:cNvSpPr>
                <a:spLocks noChangeArrowheads="1"/>
              </p:cNvSpPr>
              <p:nvPr/>
            </p:nvSpPr>
            <p:spPr bwMode="auto">
              <a:xfrm>
                <a:off x="3147" y="2667"/>
                <a:ext cx="5" cy="691"/>
              </a:xfrm>
              <a:prstGeom prst="rect">
                <a:avLst/>
              </a:prstGeom>
              <a:solidFill>
                <a:srgbClr val="D9D900"/>
              </a:solidFill>
              <a:ln w="9525">
                <a:noFill/>
                <a:miter lim="800000"/>
                <a:headEnd/>
                <a:tailEnd/>
              </a:ln>
            </p:spPr>
            <p:txBody>
              <a:bodyPr/>
              <a:lstStyle/>
              <a:p>
                <a:endParaRPr lang="en-GB" sz="1400">
                  <a:latin typeface="Frutiger 55 Roman"/>
                </a:endParaRPr>
              </a:p>
            </p:txBody>
          </p:sp>
          <p:sp>
            <p:nvSpPr>
              <p:cNvPr id="60588" name="Rectangle 359"/>
              <p:cNvSpPr>
                <a:spLocks noChangeArrowheads="1"/>
              </p:cNvSpPr>
              <p:nvPr/>
            </p:nvSpPr>
            <p:spPr bwMode="auto">
              <a:xfrm>
                <a:off x="3152" y="2667"/>
                <a:ext cx="6" cy="691"/>
              </a:xfrm>
              <a:prstGeom prst="rect">
                <a:avLst/>
              </a:prstGeom>
              <a:solidFill>
                <a:srgbClr val="DBDB00"/>
              </a:solidFill>
              <a:ln w="9525">
                <a:noFill/>
                <a:miter lim="800000"/>
                <a:headEnd/>
                <a:tailEnd/>
              </a:ln>
            </p:spPr>
            <p:txBody>
              <a:bodyPr/>
              <a:lstStyle/>
              <a:p>
                <a:endParaRPr lang="en-GB" sz="1400">
                  <a:latin typeface="Frutiger 55 Roman"/>
                </a:endParaRPr>
              </a:p>
            </p:txBody>
          </p:sp>
          <p:sp>
            <p:nvSpPr>
              <p:cNvPr id="60589" name="Rectangle 360"/>
              <p:cNvSpPr>
                <a:spLocks noChangeArrowheads="1"/>
              </p:cNvSpPr>
              <p:nvPr/>
            </p:nvSpPr>
            <p:spPr bwMode="auto">
              <a:xfrm>
                <a:off x="3158" y="2667"/>
                <a:ext cx="5" cy="691"/>
              </a:xfrm>
              <a:prstGeom prst="rect">
                <a:avLst/>
              </a:prstGeom>
              <a:solidFill>
                <a:srgbClr val="DDDD00"/>
              </a:solidFill>
              <a:ln w="9525">
                <a:noFill/>
                <a:miter lim="800000"/>
                <a:headEnd/>
                <a:tailEnd/>
              </a:ln>
            </p:spPr>
            <p:txBody>
              <a:bodyPr/>
              <a:lstStyle/>
              <a:p>
                <a:endParaRPr lang="en-GB" sz="1400">
                  <a:latin typeface="Frutiger 55 Roman"/>
                </a:endParaRPr>
              </a:p>
            </p:txBody>
          </p:sp>
          <p:sp>
            <p:nvSpPr>
              <p:cNvPr id="60590" name="Rectangle 361"/>
              <p:cNvSpPr>
                <a:spLocks noChangeArrowheads="1"/>
              </p:cNvSpPr>
              <p:nvPr/>
            </p:nvSpPr>
            <p:spPr bwMode="auto">
              <a:xfrm>
                <a:off x="3163" y="2667"/>
                <a:ext cx="6" cy="691"/>
              </a:xfrm>
              <a:prstGeom prst="rect">
                <a:avLst/>
              </a:prstGeom>
              <a:solidFill>
                <a:srgbClr val="DFDF00"/>
              </a:solidFill>
              <a:ln w="9525">
                <a:noFill/>
                <a:miter lim="800000"/>
                <a:headEnd/>
                <a:tailEnd/>
              </a:ln>
            </p:spPr>
            <p:txBody>
              <a:bodyPr/>
              <a:lstStyle/>
              <a:p>
                <a:endParaRPr lang="en-GB" sz="1400">
                  <a:latin typeface="Frutiger 55 Roman"/>
                </a:endParaRPr>
              </a:p>
            </p:txBody>
          </p:sp>
          <p:sp>
            <p:nvSpPr>
              <p:cNvPr id="60591" name="Rectangle 362"/>
              <p:cNvSpPr>
                <a:spLocks noChangeArrowheads="1"/>
              </p:cNvSpPr>
              <p:nvPr/>
            </p:nvSpPr>
            <p:spPr bwMode="auto">
              <a:xfrm>
                <a:off x="3169" y="2667"/>
                <a:ext cx="5" cy="691"/>
              </a:xfrm>
              <a:prstGeom prst="rect">
                <a:avLst/>
              </a:prstGeom>
              <a:solidFill>
                <a:srgbClr val="E2E200"/>
              </a:solidFill>
              <a:ln w="9525">
                <a:noFill/>
                <a:miter lim="800000"/>
                <a:headEnd/>
                <a:tailEnd/>
              </a:ln>
            </p:spPr>
            <p:txBody>
              <a:bodyPr/>
              <a:lstStyle/>
              <a:p>
                <a:endParaRPr lang="en-GB" sz="1400">
                  <a:latin typeface="Frutiger 55 Roman"/>
                </a:endParaRPr>
              </a:p>
            </p:txBody>
          </p:sp>
          <p:sp>
            <p:nvSpPr>
              <p:cNvPr id="60592" name="Rectangle 363"/>
              <p:cNvSpPr>
                <a:spLocks noChangeArrowheads="1"/>
              </p:cNvSpPr>
              <p:nvPr/>
            </p:nvSpPr>
            <p:spPr bwMode="auto">
              <a:xfrm>
                <a:off x="3174" y="2667"/>
                <a:ext cx="6" cy="691"/>
              </a:xfrm>
              <a:prstGeom prst="rect">
                <a:avLst/>
              </a:prstGeom>
              <a:solidFill>
                <a:srgbClr val="E4E400"/>
              </a:solidFill>
              <a:ln w="9525">
                <a:noFill/>
                <a:miter lim="800000"/>
                <a:headEnd/>
                <a:tailEnd/>
              </a:ln>
            </p:spPr>
            <p:txBody>
              <a:bodyPr/>
              <a:lstStyle/>
              <a:p>
                <a:endParaRPr lang="en-GB" sz="1400">
                  <a:latin typeface="Frutiger 55 Roman"/>
                </a:endParaRPr>
              </a:p>
            </p:txBody>
          </p:sp>
          <p:sp>
            <p:nvSpPr>
              <p:cNvPr id="60593" name="Rectangle 364"/>
              <p:cNvSpPr>
                <a:spLocks noChangeArrowheads="1"/>
              </p:cNvSpPr>
              <p:nvPr/>
            </p:nvSpPr>
            <p:spPr bwMode="auto">
              <a:xfrm>
                <a:off x="3180" y="2667"/>
                <a:ext cx="5" cy="691"/>
              </a:xfrm>
              <a:prstGeom prst="rect">
                <a:avLst/>
              </a:prstGeom>
              <a:solidFill>
                <a:srgbClr val="E6E600"/>
              </a:solidFill>
              <a:ln w="9525">
                <a:noFill/>
                <a:miter lim="800000"/>
                <a:headEnd/>
                <a:tailEnd/>
              </a:ln>
            </p:spPr>
            <p:txBody>
              <a:bodyPr/>
              <a:lstStyle/>
              <a:p>
                <a:endParaRPr lang="en-GB" sz="1400">
                  <a:latin typeface="Frutiger 55 Roman"/>
                </a:endParaRPr>
              </a:p>
            </p:txBody>
          </p:sp>
          <p:sp>
            <p:nvSpPr>
              <p:cNvPr id="60594" name="Rectangle 365"/>
              <p:cNvSpPr>
                <a:spLocks noChangeArrowheads="1"/>
              </p:cNvSpPr>
              <p:nvPr/>
            </p:nvSpPr>
            <p:spPr bwMode="auto">
              <a:xfrm>
                <a:off x="3185" y="2667"/>
                <a:ext cx="6" cy="691"/>
              </a:xfrm>
              <a:prstGeom prst="rect">
                <a:avLst/>
              </a:prstGeom>
              <a:solidFill>
                <a:srgbClr val="E8E800"/>
              </a:solidFill>
              <a:ln w="9525">
                <a:noFill/>
                <a:miter lim="800000"/>
                <a:headEnd/>
                <a:tailEnd/>
              </a:ln>
            </p:spPr>
            <p:txBody>
              <a:bodyPr/>
              <a:lstStyle/>
              <a:p>
                <a:endParaRPr lang="en-GB" sz="1400">
                  <a:latin typeface="Frutiger 55 Roman"/>
                </a:endParaRPr>
              </a:p>
            </p:txBody>
          </p:sp>
          <p:sp>
            <p:nvSpPr>
              <p:cNvPr id="60595" name="Rectangle 366"/>
              <p:cNvSpPr>
                <a:spLocks noChangeArrowheads="1"/>
              </p:cNvSpPr>
              <p:nvPr/>
            </p:nvSpPr>
            <p:spPr bwMode="auto">
              <a:xfrm>
                <a:off x="3191" y="2667"/>
                <a:ext cx="5" cy="691"/>
              </a:xfrm>
              <a:prstGeom prst="rect">
                <a:avLst/>
              </a:prstGeom>
              <a:solidFill>
                <a:srgbClr val="EAEA00"/>
              </a:solidFill>
              <a:ln w="9525">
                <a:noFill/>
                <a:miter lim="800000"/>
                <a:headEnd/>
                <a:tailEnd/>
              </a:ln>
            </p:spPr>
            <p:txBody>
              <a:bodyPr/>
              <a:lstStyle/>
              <a:p>
                <a:endParaRPr lang="en-GB" sz="1400">
                  <a:latin typeface="Frutiger 55 Roman"/>
                </a:endParaRPr>
              </a:p>
            </p:txBody>
          </p:sp>
          <p:sp>
            <p:nvSpPr>
              <p:cNvPr id="60596" name="Rectangle 367"/>
              <p:cNvSpPr>
                <a:spLocks noChangeArrowheads="1"/>
              </p:cNvSpPr>
              <p:nvPr/>
            </p:nvSpPr>
            <p:spPr bwMode="auto">
              <a:xfrm>
                <a:off x="3196" y="2667"/>
                <a:ext cx="6" cy="691"/>
              </a:xfrm>
              <a:prstGeom prst="rect">
                <a:avLst/>
              </a:prstGeom>
              <a:solidFill>
                <a:srgbClr val="ECEC00"/>
              </a:solidFill>
              <a:ln w="9525">
                <a:noFill/>
                <a:miter lim="800000"/>
                <a:headEnd/>
                <a:tailEnd/>
              </a:ln>
            </p:spPr>
            <p:txBody>
              <a:bodyPr/>
              <a:lstStyle/>
              <a:p>
                <a:endParaRPr lang="en-GB" sz="1400">
                  <a:latin typeface="Frutiger 55 Roman"/>
                </a:endParaRPr>
              </a:p>
            </p:txBody>
          </p:sp>
          <p:sp>
            <p:nvSpPr>
              <p:cNvPr id="60597" name="Rectangle 368"/>
              <p:cNvSpPr>
                <a:spLocks noChangeArrowheads="1"/>
              </p:cNvSpPr>
              <p:nvPr/>
            </p:nvSpPr>
            <p:spPr bwMode="auto">
              <a:xfrm>
                <a:off x="3202" y="2667"/>
                <a:ext cx="5" cy="691"/>
              </a:xfrm>
              <a:prstGeom prst="rect">
                <a:avLst/>
              </a:prstGeom>
              <a:solidFill>
                <a:srgbClr val="EEEE00"/>
              </a:solidFill>
              <a:ln w="9525">
                <a:noFill/>
                <a:miter lim="800000"/>
                <a:headEnd/>
                <a:tailEnd/>
              </a:ln>
            </p:spPr>
            <p:txBody>
              <a:bodyPr/>
              <a:lstStyle/>
              <a:p>
                <a:endParaRPr lang="en-GB" sz="1400">
                  <a:latin typeface="Frutiger 55 Roman"/>
                </a:endParaRPr>
              </a:p>
            </p:txBody>
          </p:sp>
          <p:sp>
            <p:nvSpPr>
              <p:cNvPr id="60598" name="Rectangle 369"/>
              <p:cNvSpPr>
                <a:spLocks noChangeArrowheads="1"/>
              </p:cNvSpPr>
              <p:nvPr/>
            </p:nvSpPr>
            <p:spPr bwMode="auto">
              <a:xfrm>
                <a:off x="3207" y="2667"/>
                <a:ext cx="5" cy="691"/>
              </a:xfrm>
              <a:prstGeom prst="rect">
                <a:avLst/>
              </a:prstGeom>
              <a:solidFill>
                <a:srgbClr val="F0F000"/>
              </a:solidFill>
              <a:ln w="9525">
                <a:noFill/>
                <a:miter lim="800000"/>
                <a:headEnd/>
                <a:tailEnd/>
              </a:ln>
            </p:spPr>
            <p:txBody>
              <a:bodyPr/>
              <a:lstStyle/>
              <a:p>
                <a:endParaRPr lang="en-GB" sz="1400">
                  <a:latin typeface="Frutiger 55 Roman"/>
                </a:endParaRPr>
              </a:p>
            </p:txBody>
          </p:sp>
          <p:sp>
            <p:nvSpPr>
              <p:cNvPr id="60599" name="Rectangle 370"/>
              <p:cNvSpPr>
                <a:spLocks noChangeArrowheads="1"/>
              </p:cNvSpPr>
              <p:nvPr/>
            </p:nvSpPr>
            <p:spPr bwMode="auto">
              <a:xfrm>
                <a:off x="3212" y="2667"/>
                <a:ext cx="6" cy="691"/>
              </a:xfrm>
              <a:prstGeom prst="rect">
                <a:avLst/>
              </a:prstGeom>
              <a:solidFill>
                <a:srgbClr val="F2F200"/>
              </a:solidFill>
              <a:ln w="9525">
                <a:noFill/>
                <a:miter lim="800000"/>
                <a:headEnd/>
                <a:tailEnd/>
              </a:ln>
            </p:spPr>
            <p:txBody>
              <a:bodyPr/>
              <a:lstStyle/>
              <a:p>
                <a:endParaRPr lang="en-GB" sz="1400">
                  <a:latin typeface="Frutiger 55 Roman"/>
                </a:endParaRPr>
              </a:p>
            </p:txBody>
          </p:sp>
          <p:sp>
            <p:nvSpPr>
              <p:cNvPr id="60600" name="Rectangle 371"/>
              <p:cNvSpPr>
                <a:spLocks noChangeArrowheads="1"/>
              </p:cNvSpPr>
              <p:nvPr/>
            </p:nvSpPr>
            <p:spPr bwMode="auto">
              <a:xfrm>
                <a:off x="3218" y="2667"/>
                <a:ext cx="5" cy="691"/>
              </a:xfrm>
              <a:prstGeom prst="rect">
                <a:avLst/>
              </a:prstGeom>
              <a:solidFill>
                <a:srgbClr val="F4F400"/>
              </a:solidFill>
              <a:ln w="9525">
                <a:noFill/>
                <a:miter lim="800000"/>
                <a:headEnd/>
                <a:tailEnd/>
              </a:ln>
            </p:spPr>
            <p:txBody>
              <a:bodyPr/>
              <a:lstStyle/>
              <a:p>
                <a:endParaRPr lang="en-GB" sz="1400">
                  <a:latin typeface="Frutiger 55 Roman"/>
                </a:endParaRPr>
              </a:p>
            </p:txBody>
          </p:sp>
          <p:sp>
            <p:nvSpPr>
              <p:cNvPr id="60601" name="Rectangle 372"/>
              <p:cNvSpPr>
                <a:spLocks noChangeArrowheads="1"/>
              </p:cNvSpPr>
              <p:nvPr/>
            </p:nvSpPr>
            <p:spPr bwMode="auto">
              <a:xfrm>
                <a:off x="3223" y="2667"/>
                <a:ext cx="6" cy="691"/>
              </a:xfrm>
              <a:prstGeom prst="rect">
                <a:avLst/>
              </a:prstGeom>
              <a:solidFill>
                <a:srgbClr val="F5F500"/>
              </a:solidFill>
              <a:ln w="9525">
                <a:noFill/>
                <a:miter lim="800000"/>
                <a:headEnd/>
                <a:tailEnd/>
              </a:ln>
            </p:spPr>
            <p:txBody>
              <a:bodyPr/>
              <a:lstStyle/>
              <a:p>
                <a:endParaRPr lang="en-GB" sz="1400">
                  <a:latin typeface="Frutiger 55 Roman"/>
                </a:endParaRPr>
              </a:p>
            </p:txBody>
          </p:sp>
          <p:sp>
            <p:nvSpPr>
              <p:cNvPr id="60602" name="Rectangle 373"/>
              <p:cNvSpPr>
                <a:spLocks noChangeArrowheads="1"/>
              </p:cNvSpPr>
              <p:nvPr/>
            </p:nvSpPr>
            <p:spPr bwMode="auto">
              <a:xfrm>
                <a:off x="3229" y="2667"/>
                <a:ext cx="5" cy="691"/>
              </a:xfrm>
              <a:prstGeom prst="rect">
                <a:avLst/>
              </a:prstGeom>
              <a:solidFill>
                <a:srgbClr val="F7F700"/>
              </a:solidFill>
              <a:ln w="9525">
                <a:noFill/>
                <a:miter lim="800000"/>
                <a:headEnd/>
                <a:tailEnd/>
              </a:ln>
            </p:spPr>
            <p:txBody>
              <a:bodyPr/>
              <a:lstStyle/>
              <a:p>
                <a:endParaRPr lang="en-GB" sz="1400">
                  <a:latin typeface="Frutiger 55 Roman"/>
                </a:endParaRPr>
              </a:p>
            </p:txBody>
          </p:sp>
          <p:sp>
            <p:nvSpPr>
              <p:cNvPr id="60603" name="Rectangle 374"/>
              <p:cNvSpPr>
                <a:spLocks noChangeArrowheads="1"/>
              </p:cNvSpPr>
              <p:nvPr/>
            </p:nvSpPr>
            <p:spPr bwMode="auto">
              <a:xfrm>
                <a:off x="3234" y="2667"/>
                <a:ext cx="6" cy="691"/>
              </a:xfrm>
              <a:prstGeom prst="rect">
                <a:avLst/>
              </a:prstGeom>
              <a:solidFill>
                <a:srgbClr val="F8F800"/>
              </a:solidFill>
              <a:ln w="9525">
                <a:noFill/>
                <a:miter lim="800000"/>
                <a:headEnd/>
                <a:tailEnd/>
              </a:ln>
            </p:spPr>
            <p:txBody>
              <a:bodyPr/>
              <a:lstStyle/>
              <a:p>
                <a:endParaRPr lang="en-GB" sz="1400">
                  <a:latin typeface="Frutiger 55 Roman"/>
                </a:endParaRPr>
              </a:p>
            </p:txBody>
          </p:sp>
          <p:sp>
            <p:nvSpPr>
              <p:cNvPr id="60604" name="Rectangle 375"/>
              <p:cNvSpPr>
                <a:spLocks noChangeArrowheads="1"/>
              </p:cNvSpPr>
              <p:nvPr/>
            </p:nvSpPr>
            <p:spPr bwMode="auto">
              <a:xfrm>
                <a:off x="3240" y="2667"/>
                <a:ext cx="5" cy="691"/>
              </a:xfrm>
              <a:prstGeom prst="rect">
                <a:avLst/>
              </a:prstGeom>
              <a:solidFill>
                <a:srgbClr val="F9F900"/>
              </a:solidFill>
              <a:ln w="9525">
                <a:noFill/>
                <a:miter lim="800000"/>
                <a:headEnd/>
                <a:tailEnd/>
              </a:ln>
            </p:spPr>
            <p:txBody>
              <a:bodyPr/>
              <a:lstStyle/>
              <a:p>
                <a:endParaRPr lang="en-GB" sz="1400">
                  <a:latin typeface="Frutiger 55 Roman"/>
                </a:endParaRPr>
              </a:p>
            </p:txBody>
          </p:sp>
          <p:sp>
            <p:nvSpPr>
              <p:cNvPr id="60605" name="Rectangle 376"/>
              <p:cNvSpPr>
                <a:spLocks noChangeArrowheads="1"/>
              </p:cNvSpPr>
              <p:nvPr/>
            </p:nvSpPr>
            <p:spPr bwMode="auto">
              <a:xfrm>
                <a:off x="3245" y="2667"/>
                <a:ext cx="6" cy="691"/>
              </a:xfrm>
              <a:prstGeom prst="rect">
                <a:avLst/>
              </a:prstGeom>
              <a:solidFill>
                <a:srgbClr val="FAFA00"/>
              </a:solidFill>
              <a:ln w="9525">
                <a:noFill/>
                <a:miter lim="800000"/>
                <a:headEnd/>
                <a:tailEnd/>
              </a:ln>
            </p:spPr>
            <p:txBody>
              <a:bodyPr/>
              <a:lstStyle/>
              <a:p>
                <a:endParaRPr lang="en-GB" sz="1400">
                  <a:latin typeface="Frutiger 55 Roman"/>
                </a:endParaRPr>
              </a:p>
            </p:txBody>
          </p:sp>
          <p:sp>
            <p:nvSpPr>
              <p:cNvPr id="60606" name="Rectangle 377"/>
              <p:cNvSpPr>
                <a:spLocks noChangeArrowheads="1"/>
              </p:cNvSpPr>
              <p:nvPr/>
            </p:nvSpPr>
            <p:spPr bwMode="auto">
              <a:xfrm>
                <a:off x="3251" y="2667"/>
                <a:ext cx="5" cy="691"/>
              </a:xfrm>
              <a:prstGeom prst="rect">
                <a:avLst/>
              </a:prstGeom>
              <a:solidFill>
                <a:srgbClr val="FBFB00"/>
              </a:solidFill>
              <a:ln w="9525">
                <a:noFill/>
                <a:miter lim="800000"/>
                <a:headEnd/>
                <a:tailEnd/>
              </a:ln>
            </p:spPr>
            <p:txBody>
              <a:bodyPr/>
              <a:lstStyle/>
              <a:p>
                <a:endParaRPr lang="en-GB" sz="1400">
                  <a:latin typeface="Frutiger 55 Roman"/>
                </a:endParaRPr>
              </a:p>
            </p:txBody>
          </p:sp>
          <p:sp>
            <p:nvSpPr>
              <p:cNvPr id="60607" name="Rectangle 378"/>
              <p:cNvSpPr>
                <a:spLocks noChangeArrowheads="1"/>
              </p:cNvSpPr>
              <p:nvPr/>
            </p:nvSpPr>
            <p:spPr bwMode="auto">
              <a:xfrm>
                <a:off x="3256" y="2667"/>
                <a:ext cx="6" cy="691"/>
              </a:xfrm>
              <a:prstGeom prst="rect">
                <a:avLst/>
              </a:prstGeom>
              <a:solidFill>
                <a:srgbClr val="FCFC00"/>
              </a:solidFill>
              <a:ln w="9525">
                <a:noFill/>
                <a:miter lim="800000"/>
                <a:headEnd/>
                <a:tailEnd/>
              </a:ln>
            </p:spPr>
            <p:txBody>
              <a:bodyPr/>
              <a:lstStyle/>
              <a:p>
                <a:endParaRPr lang="en-GB" sz="1400">
                  <a:latin typeface="Frutiger 55 Roman"/>
                </a:endParaRPr>
              </a:p>
            </p:txBody>
          </p:sp>
          <p:sp>
            <p:nvSpPr>
              <p:cNvPr id="60608" name="Rectangle 379"/>
              <p:cNvSpPr>
                <a:spLocks noChangeArrowheads="1"/>
              </p:cNvSpPr>
              <p:nvPr/>
            </p:nvSpPr>
            <p:spPr bwMode="auto">
              <a:xfrm>
                <a:off x="3262" y="2667"/>
                <a:ext cx="5" cy="691"/>
              </a:xfrm>
              <a:prstGeom prst="rect">
                <a:avLst/>
              </a:prstGeom>
              <a:solidFill>
                <a:srgbClr val="FCFC00"/>
              </a:solidFill>
              <a:ln w="9525">
                <a:noFill/>
                <a:miter lim="800000"/>
                <a:headEnd/>
                <a:tailEnd/>
              </a:ln>
            </p:spPr>
            <p:txBody>
              <a:bodyPr/>
              <a:lstStyle/>
              <a:p>
                <a:endParaRPr lang="en-GB" sz="1400">
                  <a:latin typeface="Frutiger 55 Roman"/>
                </a:endParaRPr>
              </a:p>
            </p:txBody>
          </p:sp>
          <p:sp>
            <p:nvSpPr>
              <p:cNvPr id="60609" name="Rectangle 380"/>
              <p:cNvSpPr>
                <a:spLocks noChangeArrowheads="1"/>
              </p:cNvSpPr>
              <p:nvPr/>
            </p:nvSpPr>
            <p:spPr bwMode="auto">
              <a:xfrm>
                <a:off x="3267" y="2667"/>
                <a:ext cx="6" cy="691"/>
              </a:xfrm>
              <a:prstGeom prst="rect">
                <a:avLst/>
              </a:prstGeom>
              <a:solidFill>
                <a:srgbClr val="FDFD00"/>
              </a:solidFill>
              <a:ln w="9525">
                <a:noFill/>
                <a:miter lim="800000"/>
                <a:headEnd/>
                <a:tailEnd/>
              </a:ln>
            </p:spPr>
            <p:txBody>
              <a:bodyPr/>
              <a:lstStyle/>
              <a:p>
                <a:endParaRPr lang="en-GB" sz="1400">
                  <a:latin typeface="Frutiger 55 Roman"/>
                </a:endParaRPr>
              </a:p>
            </p:txBody>
          </p:sp>
          <p:sp>
            <p:nvSpPr>
              <p:cNvPr id="60610" name="Rectangle 381"/>
              <p:cNvSpPr>
                <a:spLocks noChangeArrowheads="1"/>
              </p:cNvSpPr>
              <p:nvPr/>
            </p:nvSpPr>
            <p:spPr bwMode="auto">
              <a:xfrm>
                <a:off x="3273" y="2667"/>
                <a:ext cx="5" cy="691"/>
              </a:xfrm>
              <a:prstGeom prst="rect">
                <a:avLst/>
              </a:prstGeom>
              <a:solidFill>
                <a:srgbClr val="FDFD00"/>
              </a:solidFill>
              <a:ln w="9525">
                <a:noFill/>
                <a:miter lim="800000"/>
                <a:headEnd/>
                <a:tailEnd/>
              </a:ln>
            </p:spPr>
            <p:txBody>
              <a:bodyPr/>
              <a:lstStyle/>
              <a:p>
                <a:endParaRPr lang="en-GB" sz="1400">
                  <a:latin typeface="Frutiger 55 Roman"/>
                </a:endParaRPr>
              </a:p>
            </p:txBody>
          </p:sp>
          <p:sp>
            <p:nvSpPr>
              <p:cNvPr id="60611" name="Rectangle 382"/>
              <p:cNvSpPr>
                <a:spLocks noChangeArrowheads="1"/>
              </p:cNvSpPr>
              <p:nvPr/>
            </p:nvSpPr>
            <p:spPr bwMode="auto">
              <a:xfrm>
                <a:off x="3278" y="2667"/>
                <a:ext cx="6" cy="691"/>
              </a:xfrm>
              <a:prstGeom prst="rect">
                <a:avLst/>
              </a:prstGeom>
              <a:solidFill>
                <a:srgbClr val="FEFE00"/>
              </a:solidFill>
              <a:ln w="9525">
                <a:noFill/>
                <a:miter lim="800000"/>
                <a:headEnd/>
                <a:tailEnd/>
              </a:ln>
            </p:spPr>
            <p:txBody>
              <a:bodyPr/>
              <a:lstStyle/>
              <a:p>
                <a:endParaRPr lang="en-GB" sz="1400">
                  <a:latin typeface="Frutiger 55 Roman"/>
                </a:endParaRPr>
              </a:p>
            </p:txBody>
          </p:sp>
          <p:sp>
            <p:nvSpPr>
              <p:cNvPr id="60612" name="Rectangle 383"/>
              <p:cNvSpPr>
                <a:spLocks noChangeArrowheads="1"/>
              </p:cNvSpPr>
              <p:nvPr/>
            </p:nvSpPr>
            <p:spPr bwMode="auto">
              <a:xfrm>
                <a:off x="3284" y="2667"/>
                <a:ext cx="5" cy="691"/>
              </a:xfrm>
              <a:prstGeom prst="rect">
                <a:avLst/>
              </a:prstGeom>
              <a:solidFill>
                <a:srgbClr val="FEFE00"/>
              </a:solidFill>
              <a:ln w="9525">
                <a:noFill/>
                <a:miter lim="800000"/>
                <a:headEnd/>
                <a:tailEnd/>
              </a:ln>
            </p:spPr>
            <p:txBody>
              <a:bodyPr/>
              <a:lstStyle/>
              <a:p>
                <a:endParaRPr lang="en-GB" sz="1400">
                  <a:latin typeface="Frutiger 55 Roman"/>
                </a:endParaRPr>
              </a:p>
            </p:txBody>
          </p:sp>
          <p:sp>
            <p:nvSpPr>
              <p:cNvPr id="60613" name="Rectangle 384"/>
              <p:cNvSpPr>
                <a:spLocks noChangeArrowheads="1"/>
              </p:cNvSpPr>
              <p:nvPr/>
            </p:nvSpPr>
            <p:spPr bwMode="auto">
              <a:xfrm>
                <a:off x="3289" y="2667"/>
                <a:ext cx="6" cy="691"/>
              </a:xfrm>
              <a:prstGeom prst="rect">
                <a:avLst/>
              </a:prstGeom>
              <a:solidFill>
                <a:srgbClr val="FFFF00"/>
              </a:solidFill>
              <a:ln w="9525">
                <a:noFill/>
                <a:miter lim="800000"/>
                <a:headEnd/>
                <a:tailEnd/>
              </a:ln>
            </p:spPr>
            <p:txBody>
              <a:bodyPr/>
              <a:lstStyle/>
              <a:p>
                <a:endParaRPr lang="en-GB" sz="1400">
                  <a:latin typeface="Frutiger 55 Roman"/>
                </a:endParaRPr>
              </a:p>
            </p:txBody>
          </p:sp>
          <p:sp>
            <p:nvSpPr>
              <p:cNvPr id="60614" name="Rectangle 385"/>
              <p:cNvSpPr>
                <a:spLocks noChangeArrowheads="1"/>
              </p:cNvSpPr>
              <p:nvPr/>
            </p:nvSpPr>
            <p:spPr bwMode="auto">
              <a:xfrm>
                <a:off x="3295" y="2667"/>
                <a:ext cx="5" cy="691"/>
              </a:xfrm>
              <a:prstGeom prst="rect">
                <a:avLst/>
              </a:prstGeom>
              <a:solidFill>
                <a:srgbClr val="FFFF00"/>
              </a:solidFill>
              <a:ln w="9525">
                <a:noFill/>
                <a:miter lim="800000"/>
                <a:headEnd/>
                <a:tailEnd/>
              </a:ln>
            </p:spPr>
            <p:txBody>
              <a:bodyPr/>
              <a:lstStyle/>
              <a:p>
                <a:endParaRPr lang="en-GB" sz="1400">
                  <a:latin typeface="Frutiger 55 Roman"/>
                </a:endParaRPr>
              </a:p>
            </p:txBody>
          </p:sp>
          <p:sp>
            <p:nvSpPr>
              <p:cNvPr id="60615" name="Rectangle 386"/>
              <p:cNvSpPr>
                <a:spLocks noChangeArrowheads="1"/>
              </p:cNvSpPr>
              <p:nvPr/>
            </p:nvSpPr>
            <p:spPr bwMode="auto">
              <a:xfrm>
                <a:off x="3300" y="2667"/>
                <a:ext cx="6" cy="691"/>
              </a:xfrm>
              <a:prstGeom prst="rect">
                <a:avLst/>
              </a:prstGeom>
              <a:solidFill>
                <a:srgbClr val="FEFE00"/>
              </a:solidFill>
              <a:ln w="9525">
                <a:noFill/>
                <a:miter lim="800000"/>
                <a:headEnd/>
                <a:tailEnd/>
              </a:ln>
            </p:spPr>
            <p:txBody>
              <a:bodyPr/>
              <a:lstStyle/>
              <a:p>
                <a:endParaRPr lang="en-GB" sz="1400">
                  <a:latin typeface="Frutiger 55 Roman"/>
                </a:endParaRPr>
              </a:p>
            </p:txBody>
          </p:sp>
          <p:sp>
            <p:nvSpPr>
              <p:cNvPr id="60616" name="Rectangle 387"/>
              <p:cNvSpPr>
                <a:spLocks noChangeArrowheads="1"/>
              </p:cNvSpPr>
              <p:nvPr/>
            </p:nvSpPr>
            <p:spPr bwMode="auto">
              <a:xfrm>
                <a:off x="3306" y="2667"/>
                <a:ext cx="5" cy="691"/>
              </a:xfrm>
              <a:prstGeom prst="rect">
                <a:avLst/>
              </a:prstGeom>
              <a:solidFill>
                <a:srgbClr val="FDFD00"/>
              </a:solidFill>
              <a:ln w="9525">
                <a:noFill/>
                <a:miter lim="800000"/>
                <a:headEnd/>
                <a:tailEnd/>
              </a:ln>
            </p:spPr>
            <p:txBody>
              <a:bodyPr/>
              <a:lstStyle/>
              <a:p>
                <a:endParaRPr lang="en-GB" sz="1400">
                  <a:latin typeface="Frutiger 55 Roman"/>
                </a:endParaRPr>
              </a:p>
            </p:txBody>
          </p:sp>
          <p:sp>
            <p:nvSpPr>
              <p:cNvPr id="60617" name="Rectangle 388"/>
              <p:cNvSpPr>
                <a:spLocks noChangeArrowheads="1"/>
              </p:cNvSpPr>
              <p:nvPr/>
            </p:nvSpPr>
            <p:spPr bwMode="auto">
              <a:xfrm>
                <a:off x="3311" y="2667"/>
                <a:ext cx="5" cy="691"/>
              </a:xfrm>
              <a:prstGeom prst="rect">
                <a:avLst/>
              </a:prstGeom>
              <a:solidFill>
                <a:srgbClr val="FDFD00"/>
              </a:solidFill>
              <a:ln w="9525">
                <a:noFill/>
                <a:miter lim="800000"/>
                <a:headEnd/>
                <a:tailEnd/>
              </a:ln>
            </p:spPr>
            <p:txBody>
              <a:bodyPr/>
              <a:lstStyle/>
              <a:p>
                <a:endParaRPr lang="en-GB" sz="1400">
                  <a:latin typeface="Frutiger 55 Roman"/>
                </a:endParaRPr>
              </a:p>
            </p:txBody>
          </p:sp>
          <p:sp>
            <p:nvSpPr>
              <p:cNvPr id="60618" name="Rectangle 389"/>
              <p:cNvSpPr>
                <a:spLocks noChangeArrowheads="1"/>
              </p:cNvSpPr>
              <p:nvPr/>
            </p:nvSpPr>
            <p:spPr bwMode="auto">
              <a:xfrm>
                <a:off x="3316" y="2667"/>
                <a:ext cx="6" cy="691"/>
              </a:xfrm>
              <a:prstGeom prst="rect">
                <a:avLst/>
              </a:prstGeom>
              <a:solidFill>
                <a:srgbClr val="FCFC00"/>
              </a:solidFill>
              <a:ln w="9525">
                <a:noFill/>
                <a:miter lim="800000"/>
                <a:headEnd/>
                <a:tailEnd/>
              </a:ln>
            </p:spPr>
            <p:txBody>
              <a:bodyPr/>
              <a:lstStyle/>
              <a:p>
                <a:endParaRPr lang="en-GB" sz="1400">
                  <a:latin typeface="Frutiger 55 Roman"/>
                </a:endParaRPr>
              </a:p>
            </p:txBody>
          </p:sp>
          <p:sp>
            <p:nvSpPr>
              <p:cNvPr id="60619" name="Rectangle 390"/>
              <p:cNvSpPr>
                <a:spLocks noChangeArrowheads="1"/>
              </p:cNvSpPr>
              <p:nvPr/>
            </p:nvSpPr>
            <p:spPr bwMode="auto">
              <a:xfrm>
                <a:off x="3322" y="2667"/>
                <a:ext cx="5" cy="691"/>
              </a:xfrm>
              <a:prstGeom prst="rect">
                <a:avLst/>
              </a:prstGeom>
              <a:solidFill>
                <a:srgbClr val="FCFC00"/>
              </a:solidFill>
              <a:ln w="9525">
                <a:noFill/>
                <a:miter lim="800000"/>
                <a:headEnd/>
                <a:tailEnd/>
              </a:ln>
            </p:spPr>
            <p:txBody>
              <a:bodyPr/>
              <a:lstStyle/>
              <a:p>
                <a:endParaRPr lang="en-GB" sz="1400">
                  <a:latin typeface="Frutiger 55 Roman"/>
                </a:endParaRPr>
              </a:p>
            </p:txBody>
          </p:sp>
          <p:sp>
            <p:nvSpPr>
              <p:cNvPr id="60620" name="Rectangle 391"/>
              <p:cNvSpPr>
                <a:spLocks noChangeArrowheads="1"/>
              </p:cNvSpPr>
              <p:nvPr/>
            </p:nvSpPr>
            <p:spPr bwMode="auto">
              <a:xfrm>
                <a:off x="3327" y="2667"/>
                <a:ext cx="6" cy="691"/>
              </a:xfrm>
              <a:prstGeom prst="rect">
                <a:avLst/>
              </a:prstGeom>
              <a:solidFill>
                <a:srgbClr val="FBFB00"/>
              </a:solidFill>
              <a:ln w="9525">
                <a:noFill/>
                <a:miter lim="800000"/>
                <a:headEnd/>
                <a:tailEnd/>
              </a:ln>
            </p:spPr>
            <p:txBody>
              <a:bodyPr/>
              <a:lstStyle/>
              <a:p>
                <a:endParaRPr lang="en-GB" sz="1400">
                  <a:latin typeface="Frutiger 55 Roman"/>
                </a:endParaRPr>
              </a:p>
            </p:txBody>
          </p:sp>
          <p:sp>
            <p:nvSpPr>
              <p:cNvPr id="60621" name="Rectangle 392"/>
              <p:cNvSpPr>
                <a:spLocks noChangeArrowheads="1"/>
              </p:cNvSpPr>
              <p:nvPr/>
            </p:nvSpPr>
            <p:spPr bwMode="auto">
              <a:xfrm>
                <a:off x="3333" y="2667"/>
                <a:ext cx="5" cy="691"/>
              </a:xfrm>
              <a:prstGeom prst="rect">
                <a:avLst/>
              </a:prstGeom>
              <a:solidFill>
                <a:srgbClr val="FAFA00"/>
              </a:solidFill>
              <a:ln w="9525">
                <a:noFill/>
                <a:miter lim="800000"/>
                <a:headEnd/>
                <a:tailEnd/>
              </a:ln>
            </p:spPr>
            <p:txBody>
              <a:bodyPr/>
              <a:lstStyle/>
              <a:p>
                <a:endParaRPr lang="en-GB" sz="1400">
                  <a:latin typeface="Frutiger 55 Roman"/>
                </a:endParaRPr>
              </a:p>
            </p:txBody>
          </p:sp>
          <p:sp>
            <p:nvSpPr>
              <p:cNvPr id="60622" name="Rectangle 393"/>
              <p:cNvSpPr>
                <a:spLocks noChangeArrowheads="1"/>
              </p:cNvSpPr>
              <p:nvPr/>
            </p:nvSpPr>
            <p:spPr bwMode="auto">
              <a:xfrm>
                <a:off x="3338" y="2667"/>
                <a:ext cx="6" cy="691"/>
              </a:xfrm>
              <a:prstGeom prst="rect">
                <a:avLst/>
              </a:prstGeom>
              <a:solidFill>
                <a:srgbClr val="F9F900"/>
              </a:solidFill>
              <a:ln w="9525">
                <a:noFill/>
                <a:miter lim="800000"/>
                <a:headEnd/>
                <a:tailEnd/>
              </a:ln>
            </p:spPr>
            <p:txBody>
              <a:bodyPr/>
              <a:lstStyle/>
              <a:p>
                <a:endParaRPr lang="en-GB" sz="1400">
                  <a:latin typeface="Frutiger 55 Roman"/>
                </a:endParaRPr>
              </a:p>
            </p:txBody>
          </p:sp>
          <p:sp>
            <p:nvSpPr>
              <p:cNvPr id="60623" name="Rectangle 394"/>
              <p:cNvSpPr>
                <a:spLocks noChangeArrowheads="1"/>
              </p:cNvSpPr>
              <p:nvPr/>
            </p:nvSpPr>
            <p:spPr bwMode="auto">
              <a:xfrm>
                <a:off x="3344" y="2667"/>
                <a:ext cx="5" cy="691"/>
              </a:xfrm>
              <a:prstGeom prst="rect">
                <a:avLst/>
              </a:prstGeom>
              <a:solidFill>
                <a:srgbClr val="F8F800"/>
              </a:solidFill>
              <a:ln w="9525">
                <a:noFill/>
                <a:miter lim="800000"/>
                <a:headEnd/>
                <a:tailEnd/>
              </a:ln>
            </p:spPr>
            <p:txBody>
              <a:bodyPr/>
              <a:lstStyle/>
              <a:p>
                <a:endParaRPr lang="en-GB" sz="1400">
                  <a:latin typeface="Frutiger 55 Roman"/>
                </a:endParaRPr>
              </a:p>
            </p:txBody>
          </p:sp>
          <p:sp>
            <p:nvSpPr>
              <p:cNvPr id="60624" name="Rectangle 395"/>
              <p:cNvSpPr>
                <a:spLocks noChangeArrowheads="1"/>
              </p:cNvSpPr>
              <p:nvPr/>
            </p:nvSpPr>
            <p:spPr bwMode="auto">
              <a:xfrm>
                <a:off x="3349" y="2667"/>
                <a:ext cx="6" cy="691"/>
              </a:xfrm>
              <a:prstGeom prst="rect">
                <a:avLst/>
              </a:prstGeom>
              <a:solidFill>
                <a:srgbClr val="F7F700"/>
              </a:solidFill>
              <a:ln w="9525">
                <a:noFill/>
                <a:miter lim="800000"/>
                <a:headEnd/>
                <a:tailEnd/>
              </a:ln>
            </p:spPr>
            <p:txBody>
              <a:bodyPr/>
              <a:lstStyle/>
              <a:p>
                <a:endParaRPr lang="en-GB" sz="1400">
                  <a:latin typeface="Frutiger 55 Roman"/>
                </a:endParaRPr>
              </a:p>
            </p:txBody>
          </p:sp>
          <p:sp>
            <p:nvSpPr>
              <p:cNvPr id="60625" name="Rectangle 396"/>
              <p:cNvSpPr>
                <a:spLocks noChangeArrowheads="1"/>
              </p:cNvSpPr>
              <p:nvPr/>
            </p:nvSpPr>
            <p:spPr bwMode="auto">
              <a:xfrm>
                <a:off x="3355" y="2667"/>
                <a:ext cx="5" cy="691"/>
              </a:xfrm>
              <a:prstGeom prst="rect">
                <a:avLst/>
              </a:prstGeom>
              <a:solidFill>
                <a:srgbClr val="F5F500"/>
              </a:solidFill>
              <a:ln w="9525">
                <a:noFill/>
                <a:miter lim="800000"/>
                <a:headEnd/>
                <a:tailEnd/>
              </a:ln>
            </p:spPr>
            <p:txBody>
              <a:bodyPr/>
              <a:lstStyle/>
              <a:p>
                <a:endParaRPr lang="en-GB" sz="1400">
                  <a:latin typeface="Frutiger 55 Roman"/>
                </a:endParaRPr>
              </a:p>
            </p:txBody>
          </p:sp>
          <p:sp>
            <p:nvSpPr>
              <p:cNvPr id="60626" name="Rectangle 397"/>
              <p:cNvSpPr>
                <a:spLocks noChangeArrowheads="1"/>
              </p:cNvSpPr>
              <p:nvPr/>
            </p:nvSpPr>
            <p:spPr bwMode="auto">
              <a:xfrm>
                <a:off x="3360" y="2667"/>
                <a:ext cx="6" cy="691"/>
              </a:xfrm>
              <a:prstGeom prst="rect">
                <a:avLst/>
              </a:prstGeom>
              <a:solidFill>
                <a:srgbClr val="F4F400"/>
              </a:solidFill>
              <a:ln w="9525">
                <a:noFill/>
                <a:miter lim="800000"/>
                <a:headEnd/>
                <a:tailEnd/>
              </a:ln>
            </p:spPr>
            <p:txBody>
              <a:bodyPr/>
              <a:lstStyle/>
              <a:p>
                <a:endParaRPr lang="en-GB" sz="1400">
                  <a:latin typeface="Frutiger 55 Roman"/>
                </a:endParaRPr>
              </a:p>
            </p:txBody>
          </p:sp>
          <p:sp>
            <p:nvSpPr>
              <p:cNvPr id="60627" name="Rectangle 398"/>
              <p:cNvSpPr>
                <a:spLocks noChangeArrowheads="1"/>
              </p:cNvSpPr>
              <p:nvPr/>
            </p:nvSpPr>
            <p:spPr bwMode="auto">
              <a:xfrm>
                <a:off x="3366" y="2667"/>
                <a:ext cx="5" cy="691"/>
              </a:xfrm>
              <a:prstGeom prst="rect">
                <a:avLst/>
              </a:prstGeom>
              <a:solidFill>
                <a:srgbClr val="F2F200"/>
              </a:solidFill>
              <a:ln w="9525">
                <a:noFill/>
                <a:miter lim="800000"/>
                <a:headEnd/>
                <a:tailEnd/>
              </a:ln>
            </p:spPr>
            <p:txBody>
              <a:bodyPr/>
              <a:lstStyle/>
              <a:p>
                <a:endParaRPr lang="en-GB" sz="1400">
                  <a:latin typeface="Frutiger 55 Roman"/>
                </a:endParaRPr>
              </a:p>
            </p:txBody>
          </p:sp>
          <p:sp>
            <p:nvSpPr>
              <p:cNvPr id="60628" name="Rectangle 399"/>
              <p:cNvSpPr>
                <a:spLocks noChangeArrowheads="1"/>
              </p:cNvSpPr>
              <p:nvPr/>
            </p:nvSpPr>
            <p:spPr bwMode="auto">
              <a:xfrm>
                <a:off x="3371" y="2667"/>
                <a:ext cx="6" cy="691"/>
              </a:xfrm>
              <a:prstGeom prst="rect">
                <a:avLst/>
              </a:prstGeom>
              <a:solidFill>
                <a:srgbClr val="F0F000"/>
              </a:solidFill>
              <a:ln w="9525">
                <a:noFill/>
                <a:miter lim="800000"/>
                <a:headEnd/>
                <a:tailEnd/>
              </a:ln>
            </p:spPr>
            <p:txBody>
              <a:bodyPr/>
              <a:lstStyle/>
              <a:p>
                <a:endParaRPr lang="en-GB" sz="1400">
                  <a:latin typeface="Frutiger 55 Roman"/>
                </a:endParaRPr>
              </a:p>
            </p:txBody>
          </p:sp>
          <p:sp>
            <p:nvSpPr>
              <p:cNvPr id="60629" name="Rectangle 400"/>
              <p:cNvSpPr>
                <a:spLocks noChangeArrowheads="1"/>
              </p:cNvSpPr>
              <p:nvPr/>
            </p:nvSpPr>
            <p:spPr bwMode="auto">
              <a:xfrm>
                <a:off x="3377" y="2667"/>
                <a:ext cx="5" cy="691"/>
              </a:xfrm>
              <a:prstGeom prst="rect">
                <a:avLst/>
              </a:prstGeom>
              <a:solidFill>
                <a:srgbClr val="EEEE00"/>
              </a:solidFill>
              <a:ln w="9525">
                <a:noFill/>
                <a:miter lim="800000"/>
                <a:headEnd/>
                <a:tailEnd/>
              </a:ln>
            </p:spPr>
            <p:txBody>
              <a:bodyPr/>
              <a:lstStyle/>
              <a:p>
                <a:endParaRPr lang="en-GB" sz="1400">
                  <a:latin typeface="Frutiger 55 Roman"/>
                </a:endParaRPr>
              </a:p>
            </p:txBody>
          </p:sp>
          <p:sp>
            <p:nvSpPr>
              <p:cNvPr id="60630" name="Rectangle 401"/>
              <p:cNvSpPr>
                <a:spLocks noChangeArrowheads="1"/>
              </p:cNvSpPr>
              <p:nvPr/>
            </p:nvSpPr>
            <p:spPr bwMode="auto">
              <a:xfrm>
                <a:off x="3382" y="2667"/>
                <a:ext cx="6" cy="691"/>
              </a:xfrm>
              <a:prstGeom prst="rect">
                <a:avLst/>
              </a:prstGeom>
              <a:solidFill>
                <a:srgbClr val="ECEC00"/>
              </a:solidFill>
              <a:ln w="9525">
                <a:noFill/>
                <a:miter lim="800000"/>
                <a:headEnd/>
                <a:tailEnd/>
              </a:ln>
            </p:spPr>
            <p:txBody>
              <a:bodyPr/>
              <a:lstStyle/>
              <a:p>
                <a:endParaRPr lang="en-GB" sz="1400">
                  <a:latin typeface="Frutiger 55 Roman"/>
                </a:endParaRPr>
              </a:p>
            </p:txBody>
          </p:sp>
          <p:sp>
            <p:nvSpPr>
              <p:cNvPr id="60631" name="Rectangle 402"/>
              <p:cNvSpPr>
                <a:spLocks noChangeArrowheads="1"/>
              </p:cNvSpPr>
              <p:nvPr/>
            </p:nvSpPr>
            <p:spPr bwMode="auto">
              <a:xfrm>
                <a:off x="3388" y="2667"/>
                <a:ext cx="5" cy="691"/>
              </a:xfrm>
              <a:prstGeom prst="rect">
                <a:avLst/>
              </a:prstGeom>
              <a:solidFill>
                <a:srgbClr val="EAEA00"/>
              </a:solidFill>
              <a:ln w="9525">
                <a:noFill/>
                <a:miter lim="800000"/>
                <a:headEnd/>
                <a:tailEnd/>
              </a:ln>
            </p:spPr>
            <p:txBody>
              <a:bodyPr/>
              <a:lstStyle/>
              <a:p>
                <a:endParaRPr lang="en-GB" sz="1400">
                  <a:latin typeface="Frutiger 55 Roman"/>
                </a:endParaRPr>
              </a:p>
            </p:txBody>
          </p:sp>
          <p:sp>
            <p:nvSpPr>
              <p:cNvPr id="60632" name="Rectangle 403"/>
              <p:cNvSpPr>
                <a:spLocks noChangeArrowheads="1"/>
              </p:cNvSpPr>
              <p:nvPr/>
            </p:nvSpPr>
            <p:spPr bwMode="auto">
              <a:xfrm>
                <a:off x="3393" y="2667"/>
                <a:ext cx="6" cy="691"/>
              </a:xfrm>
              <a:prstGeom prst="rect">
                <a:avLst/>
              </a:prstGeom>
              <a:solidFill>
                <a:srgbClr val="E8E800"/>
              </a:solidFill>
              <a:ln w="9525">
                <a:noFill/>
                <a:miter lim="800000"/>
                <a:headEnd/>
                <a:tailEnd/>
              </a:ln>
            </p:spPr>
            <p:txBody>
              <a:bodyPr/>
              <a:lstStyle/>
              <a:p>
                <a:endParaRPr lang="en-GB" sz="1400">
                  <a:latin typeface="Frutiger 55 Roman"/>
                </a:endParaRPr>
              </a:p>
            </p:txBody>
          </p:sp>
          <p:sp>
            <p:nvSpPr>
              <p:cNvPr id="60633" name="Rectangle 404"/>
              <p:cNvSpPr>
                <a:spLocks noChangeArrowheads="1"/>
              </p:cNvSpPr>
              <p:nvPr/>
            </p:nvSpPr>
            <p:spPr bwMode="auto">
              <a:xfrm>
                <a:off x="3399" y="2667"/>
                <a:ext cx="5" cy="691"/>
              </a:xfrm>
              <a:prstGeom prst="rect">
                <a:avLst/>
              </a:prstGeom>
              <a:solidFill>
                <a:srgbClr val="E6E600"/>
              </a:solidFill>
              <a:ln w="9525">
                <a:noFill/>
                <a:miter lim="800000"/>
                <a:headEnd/>
                <a:tailEnd/>
              </a:ln>
            </p:spPr>
            <p:txBody>
              <a:bodyPr/>
              <a:lstStyle/>
              <a:p>
                <a:endParaRPr lang="en-GB" sz="1400">
                  <a:latin typeface="Frutiger 55 Roman"/>
                </a:endParaRPr>
              </a:p>
            </p:txBody>
          </p:sp>
          <p:sp>
            <p:nvSpPr>
              <p:cNvPr id="60634" name="Rectangle 405"/>
              <p:cNvSpPr>
                <a:spLocks noChangeArrowheads="1"/>
              </p:cNvSpPr>
              <p:nvPr/>
            </p:nvSpPr>
            <p:spPr bwMode="auto">
              <a:xfrm>
                <a:off x="3404" y="2667"/>
                <a:ext cx="6" cy="691"/>
              </a:xfrm>
              <a:prstGeom prst="rect">
                <a:avLst/>
              </a:prstGeom>
              <a:solidFill>
                <a:srgbClr val="E4E400"/>
              </a:solidFill>
              <a:ln w="9525">
                <a:noFill/>
                <a:miter lim="800000"/>
                <a:headEnd/>
                <a:tailEnd/>
              </a:ln>
            </p:spPr>
            <p:txBody>
              <a:bodyPr/>
              <a:lstStyle/>
              <a:p>
                <a:endParaRPr lang="en-GB" sz="1400">
                  <a:latin typeface="Frutiger 55 Roman"/>
                </a:endParaRPr>
              </a:p>
            </p:txBody>
          </p:sp>
          <p:sp>
            <p:nvSpPr>
              <p:cNvPr id="60635" name="Rectangle 406"/>
              <p:cNvSpPr>
                <a:spLocks noChangeArrowheads="1"/>
              </p:cNvSpPr>
              <p:nvPr/>
            </p:nvSpPr>
            <p:spPr bwMode="auto">
              <a:xfrm>
                <a:off x="3410" y="2667"/>
                <a:ext cx="5" cy="691"/>
              </a:xfrm>
              <a:prstGeom prst="rect">
                <a:avLst/>
              </a:prstGeom>
              <a:solidFill>
                <a:srgbClr val="E2E200"/>
              </a:solidFill>
              <a:ln w="9525">
                <a:noFill/>
                <a:miter lim="800000"/>
                <a:headEnd/>
                <a:tailEnd/>
              </a:ln>
            </p:spPr>
            <p:txBody>
              <a:bodyPr/>
              <a:lstStyle/>
              <a:p>
                <a:endParaRPr lang="en-GB" sz="1400">
                  <a:latin typeface="Frutiger 55 Roman"/>
                </a:endParaRPr>
              </a:p>
            </p:txBody>
          </p:sp>
          <p:sp>
            <p:nvSpPr>
              <p:cNvPr id="60636" name="Rectangle 407"/>
              <p:cNvSpPr>
                <a:spLocks noChangeArrowheads="1"/>
              </p:cNvSpPr>
              <p:nvPr/>
            </p:nvSpPr>
            <p:spPr bwMode="auto">
              <a:xfrm>
                <a:off x="3415" y="2667"/>
                <a:ext cx="5" cy="691"/>
              </a:xfrm>
              <a:prstGeom prst="rect">
                <a:avLst/>
              </a:prstGeom>
              <a:solidFill>
                <a:srgbClr val="DFDF00"/>
              </a:solidFill>
              <a:ln w="9525">
                <a:noFill/>
                <a:miter lim="800000"/>
                <a:headEnd/>
                <a:tailEnd/>
              </a:ln>
            </p:spPr>
            <p:txBody>
              <a:bodyPr/>
              <a:lstStyle/>
              <a:p>
                <a:endParaRPr lang="en-GB" sz="1400">
                  <a:latin typeface="Frutiger 55 Roman"/>
                </a:endParaRPr>
              </a:p>
            </p:txBody>
          </p:sp>
          <p:sp>
            <p:nvSpPr>
              <p:cNvPr id="60637" name="Rectangle 408"/>
              <p:cNvSpPr>
                <a:spLocks noChangeArrowheads="1"/>
              </p:cNvSpPr>
              <p:nvPr/>
            </p:nvSpPr>
            <p:spPr bwMode="auto">
              <a:xfrm>
                <a:off x="3420" y="2667"/>
                <a:ext cx="6" cy="691"/>
              </a:xfrm>
              <a:prstGeom prst="rect">
                <a:avLst/>
              </a:prstGeom>
              <a:solidFill>
                <a:srgbClr val="DDDD00"/>
              </a:solidFill>
              <a:ln w="9525">
                <a:noFill/>
                <a:miter lim="800000"/>
                <a:headEnd/>
                <a:tailEnd/>
              </a:ln>
            </p:spPr>
            <p:txBody>
              <a:bodyPr/>
              <a:lstStyle/>
              <a:p>
                <a:endParaRPr lang="en-GB" sz="1400">
                  <a:latin typeface="Frutiger 55 Roman"/>
                </a:endParaRPr>
              </a:p>
            </p:txBody>
          </p:sp>
          <p:sp>
            <p:nvSpPr>
              <p:cNvPr id="60638" name="Rectangle 409"/>
              <p:cNvSpPr>
                <a:spLocks noChangeArrowheads="1"/>
              </p:cNvSpPr>
              <p:nvPr/>
            </p:nvSpPr>
            <p:spPr bwMode="auto">
              <a:xfrm>
                <a:off x="3426" y="2667"/>
                <a:ext cx="5" cy="691"/>
              </a:xfrm>
              <a:prstGeom prst="rect">
                <a:avLst/>
              </a:prstGeom>
              <a:solidFill>
                <a:srgbClr val="DBDB00"/>
              </a:solidFill>
              <a:ln w="9525">
                <a:noFill/>
                <a:miter lim="800000"/>
                <a:headEnd/>
                <a:tailEnd/>
              </a:ln>
            </p:spPr>
            <p:txBody>
              <a:bodyPr/>
              <a:lstStyle/>
              <a:p>
                <a:endParaRPr lang="en-GB" sz="1400">
                  <a:latin typeface="Frutiger 55 Roman"/>
                </a:endParaRPr>
              </a:p>
            </p:txBody>
          </p:sp>
          <p:sp>
            <p:nvSpPr>
              <p:cNvPr id="60639" name="Rectangle 410"/>
              <p:cNvSpPr>
                <a:spLocks noChangeArrowheads="1"/>
              </p:cNvSpPr>
              <p:nvPr/>
            </p:nvSpPr>
            <p:spPr bwMode="auto">
              <a:xfrm>
                <a:off x="3431" y="2667"/>
                <a:ext cx="6" cy="691"/>
              </a:xfrm>
              <a:prstGeom prst="rect">
                <a:avLst/>
              </a:prstGeom>
              <a:solidFill>
                <a:srgbClr val="D9D900"/>
              </a:solidFill>
              <a:ln w="9525">
                <a:noFill/>
                <a:miter lim="800000"/>
                <a:headEnd/>
                <a:tailEnd/>
              </a:ln>
            </p:spPr>
            <p:txBody>
              <a:bodyPr/>
              <a:lstStyle/>
              <a:p>
                <a:endParaRPr lang="en-GB" sz="1400">
                  <a:latin typeface="Frutiger 55 Roman"/>
                </a:endParaRPr>
              </a:p>
            </p:txBody>
          </p:sp>
          <p:sp>
            <p:nvSpPr>
              <p:cNvPr id="60640" name="Rectangle 411"/>
              <p:cNvSpPr>
                <a:spLocks noChangeArrowheads="1"/>
              </p:cNvSpPr>
              <p:nvPr/>
            </p:nvSpPr>
            <p:spPr bwMode="auto">
              <a:xfrm>
                <a:off x="3437" y="2667"/>
                <a:ext cx="5" cy="691"/>
              </a:xfrm>
              <a:prstGeom prst="rect">
                <a:avLst/>
              </a:prstGeom>
              <a:solidFill>
                <a:srgbClr val="D7D700"/>
              </a:solidFill>
              <a:ln w="9525">
                <a:noFill/>
                <a:miter lim="800000"/>
                <a:headEnd/>
                <a:tailEnd/>
              </a:ln>
            </p:spPr>
            <p:txBody>
              <a:bodyPr/>
              <a:lstStyle/>
              <a:p>
                <a:endParaRPr lang="en-GB" sz="1400">
                  <a:latin typeface="Frutiger 55 Roman"/>
                </a:endParaRPr>
              </a:p>
            </p:txBody>
          </p:sp>
          <p:sp>
            <p:nvSpPr>
              <p:cNvPr id="60641" name="Rectangle 412"/>
              <p:cNvSpPr>
                <a:spLocks noChangeArrowheads="1"/>
              </p:cNvSpPr>
              <p:nvPr/>
            </p:nvSpPr>
            <p:spPr bwMode="auto">
              <a:xfrm>
                <a:off x="3442" y="2667"/>
                <a:ext cx="6" cy="691"/>
              </a:xfrm>
              <a:prstGeom prst="rect">
                <a:avLst/>
              </a:prstGeom>
              <a:solidFill>
                <a:srgbClr val="D6D600"/>
              </a:solidFill>
              <a:ln w="9525">
                <a:noFill/>
                <a:miter lim="800000"/>
                <a:headEnd/>
                <a:tailEnd/>
              </a:ln>
            </p:spPr>
            <p:txBody>
              <a:bodyPr/>
              <a:lstStyle/>
              <a:p>
                <a:endParaRPr lang="en-GB" sz="1400">
                  <a:latin typeface="Frutiger 55 Roman"/>
                </a:endParaRPr>
              </a:p>
            </p:txBody>
          </p:sp>
          <p:sp>
            <p:nvSpPr>
              <p:cNvPr id="60642" name="Rectangle 413"/>
              <p:cNvSpPr>
                <a:spLocks noChangeArrowheads="1"/>
              </p:cNvSpPr>
              <p:nvPr/>
            </p:nvSpPr>
            <p:spPr bwMode="auto">
              <a:xfrm>
                <a:off x="3448" y="2667"/>
                <a:ext cx="5" cy="691"/>
              </a:xfrm>
              <a:prstGeom prst="rect">
                <a:avLst/>
              </a:prstGeom>
              <a:solidFill>
                <a:srgbClr val="D4D400"/>
              </a:solidFill>
              <a:ln w="9525">
                <a:noFill/>
                <a:miter lim="800000"/>
                <a:headEnd/>
                <a:tailEnd/>
              </a:ln>
            </p:spPr>
            <p:txBody>
              <a:bodyPr/>
              <a:lstStyle/>
              <a:p>
                <a:endParaRPr lang="en-GB" sz="1400">
                  <a:latin typeface="Frutiger 55 Roman"/>
                </a:endParaRPr>
              </a:p>
            </p:txBody>
          </p:sp>
          <p:sp>
            <p:nvSpPr>
              <p:cNvPr id="60643" name="Rectangle 414"/>
              <p:cNvSpPr>
                <a:spLocks noChangeArrowheads="1"/>
              </p:cNvSpPr>
              <p:nvPr/>
            </p:nvSpPr>
            <p:spPr bwMode="auto">
              <a:xfrm>
                <a:off x="3453" y="2667"/>
                <a:ext cx="6" cy="691"/>
              </a:xfrm>
              <a:prstGeom prst="rect">
                <a:avLst/>
              </a:prstGeom>
              <a:solidFill>
                <a:srgbClr val="D2D200"/>
              </a:solidFill>
              <a:ln w="9525">
                <a:noFill/>
                <a:miter lim="800000"/>
                <a:headEnd/>
                <a:tailEnd/>
              </a:ln>
            </p:spPr>
            <p:txBody>
              <a:bodyPr/>
              <a:lstStyle/>
              <a:p>
                <a:endParaRPr lang="en-GB" sz="1400">
                  <a:latin typeface="Frutiger 55 Roman"/>
                </a:endParaRPr>
              </a:p>
            </p:txBody>
          </p:sp>
          <p:sp>
            <p:nvSpPr>
              <p:cNvPr id="60644" name="Rectangle 415"/>
              <p:cNvSpPr>
                <a:spLocks noChangeArrowheads="1"/>
              </p:cNvSpPr>
              <p:nvPr/>
            </p:nvSpPr>
            <p:spPr bwMode="auto">
              <a:xfrm>
                <a:off x="3459" y="2667"/>
                <a:ext cx="5" cy="691"/>
              </a:xfrm>
              <a:prstGeom prst="rect">
                <a:avLst/>
              </a:prstGeom>
              <a:solidFill>
                <a:srgbClr val="D1D100"/>
              </a:solidFill>
              <a:ln w="9525">
                <a:noFill/>
                <a:miter lim="800000"/>
                <a:headEnd/>
                <a:tailEnd/>
              </a:ln>
            </p:spPr>
            <p:txBody>
              <a:bodyPr/>
              <a:lstStyle/>
              <a:p>
                <a:endParaRPr lang="en-GB" sz="1400">
                  <a:latin typeface="Frutiger 55 Roman"/>
                </a:endParaRPr>
              </a:p>
            </p:txBody>
          </p:sp>
          <p:sp>
            <p:nvSpPr>
              <p:cNvPr id="60645" name="Rectangle 416"/>
              <p:cNvSpPr>
                <a:spLocks noChangeArrowheads="1"/>
              </p:cNvSpPr>
              <p:nvPr/>
            </p:nvSpPr>
            <p:spPr bwMode="auto">
              <a:xfrm>
                <a:off x="3464" y="2667"/>
                <a:ext cx="6" cy="691"/>
              </a:xfrm>
              <a:prstGeom prst="rect">
                <a:avLst/>
              </a:prstGeom>
              <a:solidFill>
                <a:srgbClr val="D0D000"/>
              </a:solidFill>
              <a:ln w="9525">
                <a:noFill/>
                <a:miter lim="800000"/>
                <a:headEnd/>
                <a:tailEnd/>
              </a:ln>
            </p:spPr>
            <p:txBody>
              <a:bodyPr/>
              <a:lstStyle/>
              <a:p>
                <a:endParaRPr lang="en-GB" sz="1400">
                  <a:latin typeface="Frutiger 55 Roman"/>
                </a:endParaRPr>
              </a:p>
            </p:txBody>
          </p:sp>
          <p:sp>
            <p:nvSpPr>
              <p:cNvPr id="60646" name="Rectangle 417"/>
              <p:cNvSpPr>
                <a:spLocks noChangeArrowheads="1"/>
              </p:cNvSpPr>
              <p:nvPr/>
            </p:nvSpPr>
            <p:spPr bwMode="auto">
              <a:xfrm>
                <a:off x="3470" y="2667"/>
                <a:ext cx="5" cy="691"/>
              </a:xfrm>
              <a:prstGeom prst="rect">
                <a:avLst/>
              </a:prstGeom>
              <a:solidFill>
                <a:srgbClr val="CFCF00"/>
              </a:solidFill>
              <a:ln w="9525">
                <a:noFill/>
                <a:miter lim="800000"/>
                <a:headEnd/>
                <a:tailEnd/>
              </a:ln>
            </p:spPr>
            <p:txBody>
              <a:bodyPr/>
              <a:lstStyle/>
              <a:p>
                <a:endParaRPr lang="en-GB" sz="1400">
                  <a:latin typeface="Frutiger 55 Roman"/>
                </a:endParaRPr>
              </a:p>
            </p:txBody>
          </p:sp>
          <p:sp>
            <p:nvSpPr>
              <p:cNvPr id="60647" name="Rectangle 418"/>
              <p:cNvSpPr>
                <a:spLocks noChangeArrowheads="1"/>
              </p:cNvSpPr>
              <p:nvPr/>
            </p:nvSpPr>
            <p:spPr bwMode="auto">
              <a:xfrm>
                <a:off x="3475" y="2667"/>
                <a:ext cx="6" cy="691"/>
              </a:xfrm>
              <a:prstGeom prst="rect">
                <a:avLst/>
              </a:prstGeom>
              <a:solidFill>
                <a:srgbClr val="CECE00"/>
              </a:solidFill>
              <a:ln w="9525">
                <a:noFill/>
                <a:miter lim="800000"/>
                <a:headEnd/>
                <a:tailEnd/>
              </a:ln>
            </p:spPr>
            <p:txBody>
              <a:bodyPr/>
              <a:lstStyle/>
              <a:p>
                <a:endParaRPr lang="en-GB" sz="1400">
                  <a:latin typeface="Frutiger 55 Roman"/>
                </a:endParaRPr>
              </a:p>
            </p:txBody>
          </p:sp>
          <p:sp>
            <p:nvSpPr>
              <p:cNvPr id="60648" name="Rectangle 419"/>
              <p:cNvSpPr>
                <a:spLocks noChangeArrowheads="1"/>
              </p:cNvSpPr>
              <p:nvPr/>
            </p:nvSpPr>
            <p:spPr bwMode="auto">
              <a:xfrm>
                <a:off x="3481" y="2667"/>
                <a:ext cx="5" cy="691"/>
              </a:xfrm>
              <a:prstGeom prst="rect">
                <a:avLst/>
              </a:prstGeom>
              <a:solidFill>
                <a:srgbClr val="CDCD00"/>
              </a:solidFill>
              <a:ln w="9525">
                <a:noFill/>
                <a:miter lim="800000"/>
                <a:headEnd/>
                <a:tailEnd/>
              </a:ln>
            </p:spPr>
            <p:txBody>
              <a:bodyPr/>
              <a:lstStyle/>
              <a:p>
                <a:endParaRPr lang="en-GB" sz="1400">
                  <a:latin typeface="Frutiger 55 Roman"/>
                </a:endParaRPr>
              </a:p>
            </p:txBody>
          </p:sp>
          <p:sp>
            <p:nvSpPr>
              <p:cNvPr id="60649" name="Rectangle 420"/>
              <p:cNvSpPr>
                <a:spLocks noChangeArrowheads="1"/>
              </p:cNvSpPr>
              <p:nvPr/>
            </p:nvSpPr>
            <p:spPr bwMode="auto">
              <a:xfrm>
                <a:off x="3486" y="2667"/>
                <a:ext cx="6" cy="691"/>
              </a:xfrm>
              <a:prstGeom prst="rect">
                <a:avLst/>
              </a:prstGeom>
              <a:solidFill>
                <a:srgbClr val="CCCC00"/>
              </a:solidFill>
              <a:ln w="9525">
                <a:noFill/>
                <a:miter lim="800000"/>
                <a:headEnd/>
                <a:tailEnd/>
              </a:ln>
            </p:spPr>
            <p:txBody>
              <a:bodyPr/>
              <a:lstStyle/>
              <a:p>
                <a:endParaRPr lang="en-GB" sz="1400">
                  <a:latin typeface="Frutiger 55 Roman"/>
                </a:endParaRPr>
              </a:p>
            </p:txBody>
          </p:sp>
          <p:sp>
            <p:nvSpPr>
              <p:cNvPr id="60650" name="Rectangle 421"/>
              <p:cNvSpPr>
                <a:spLocks noChangeArrowheads="1"/>
              </p:cNvSpPr>
              <p:nvPr/>
            </p:nvSpPr>
            <p:spPr bwMode="auto">
              <a:xfrm>
                <a:off x="3492" y="2667"/>
                <a:ext cx="5" cy="691"/>
              </a:xfrm>
              <a:prstGeom prst="rect">
                <a:avLst/>
              </a:prstGeom>
              <a:solidFill>
                <a:srgbClr val="CBCB00"/>
              </a:solidFill>
              <a:ln w="9525">
                <a:noFill/>
                <a:miter lim="800000"/>
                <a:headEnd/>
                <a:tailEnd/>
              </a:ln>
            </p:spPr>
            <p:txBody>
              <a:bodyPr/>
              <a:lstStyle/>
              <a:p>
                <a:endParaRPr lang="en-GB" sz="1400">
                  <a:latin typeface="Frutiger 55 Roman"/>
                </a:endParaRPr>
              </a:p>
            </p:txBody>
          </p:sp>
          <p:sp>
            <p:nvSpPr>
              <p:cNvPr id="60651" name="Rectangle 422"/>
              <p:cNvSpPr>
                <a:spLocks noChangeArrowheads="1"/>
              </p:cNvSpPr>
              <p:nvPr/>
            </p:nvSpPr>
            <p:spPr bwMode="auto">
              <a:xfrm>
                <a:off x="3497" y="2667"/>
                <a:ext cx="6" cy="691"/>
              </a:xfrm>
              <a:prstGeom prst="rect">
                <a:avLst/>
              </a:prstGeom>
              <a:solidFill>
                <a:srgbClr val="CBCB00"/>
              </a:solidFill>
              <a:ln w="9525">
                <a:noFill/>
                <a:miter lim="800000"/>
                <a:headEnd/>
                <a:tailEnd/>
              </a:ln>
            </p:spPr>
            <p:txBody>
              <a:bodyPr/>
              <a:lstStyle/>
              <a:p>
                <a:endParaRPr lang="en-GB" sz="1400">
                  <a:latin typeface="Frutiger 55 Roman"/>
                </a:endParaRPr>
              </a:p>
            </p:txBody>
          </p:sp>
          <p:sp>
            <p:nvSpPr>
              <p:cNvPr id="60652" name="Rectangle 423"/>
              <p:cNvSpPr>
                <a:spLocks noChangeArrowheads="1"/>
              </p:cNvSpPr>
              <p:nvPr/>
            </p:nvSpPr>
            <p:spPr bwMode="auto">
              <a:xfrm>
                <a:off x="3503" y="2667"/>
                <a:ext cx="5" cy="691"/>
              </a:xfrm>
              <a:prstGeom prst="rect">
                <a:avLst/>
              </a:prstGeom>
              <a:solidFill>
                <a:srgbClr val="CACA00"/>
              </a:solidFill>
              <a:ln w="9525">
                <a:noFill/>
                <a:miter lim="800000"/>
                <a:headEnd/>
                <a:tailEnd/>
              </a:ln>
            </p:spPr>
            <p:txBody>
              <a:bodyPr/>
              <a:lstStyle/>
              <a:p>
                <a:endParaRPr lang="en-GB" sz="1400">
                  <a:latin typeface="Frutiger 55 Roman"/>
                </a:endParaRPr>
              </a:p>
            </p:txBody>
          </p:sp>
          <p:sp>
            <p:nvSpPr>
              <p:cNvPr id="60653" name="Rectangle 424"/>
              <p:cNvSpPr>
                <a:spLocks noChangeArrowheads="1"/>
              </p:cNvSpPr>
              <p:nvPr/>
            </p:nvSpPr>
            <p:spPr bwMode="auto">
              <a:xfrm>
                <a:off x="3508" y="2667"/>
                <a:ext cx="6" cy="691"/>
              </a:xfrm>
              <a:prstGeom prst="rect">
                <a:avLst/>
              </a:prstGeom>
              <a:solidFill>
                <a:srgbClr val="CACA00"/>
              </a:solidFill>
              <a:ln w="9525">
                <a:noFill/>
                <a:miter lim="800000"/>
                <a:headEnd/>
                <a:tailEnd/>
              </a:ln>
            </p:spPr>
            <p:txBody>
              <a:bodyPr/>
              <a:lstStyle/>
              <a:p>
                <a:endParaRPr lang="en-GB" sz="1400">
                  <a:latin typeface="Frutiger 55 Roman"/>
                </a:endParaRPr>
              </a:p>
            </p:txBody>
          </p:sp>
        </p:grpSp>
        <p:sp>
          <p:nvSpPr>
            <p:cNvPr id="60431" name="Rectangle 426"/>
            <p:cNvSpPr>
              <a:spLocks noChangeArrowheads="1"/>
            </p:cNvSpPr>
            <p:nvPr/>
          </p:nvSpPr>
          <p:spPr bwMode="auto">
            <a:xfrm>
              <a:off x="3070" y="2667"/>
              <a:ext cx="444" cy="691"/>
            </a:xfrm>
            <a:prstGeom prst="rect">
              <a:avLst/>
            </a:prstGeom>
            <a:noFill/>
            <a:ln w="7938">
              <a:solidFill>
                <a:srgbClr val="000000"/>
              </a:solidFill>
              <a:miter lim="800000"/>
              <a:headEnd/>
              <a:tailEnd/>
            </a:ln>
          </p:spPr>
          <p:txBody>
            <a:bodyPr/>
            <a:lstStyle/>
            <a:p>
              <a:endParaRPr lang="en-GB" sz="1400">
                <a:latin typeface="Frutiger 55 Roman"/>
              </a:endParaRPr>
            </a:p>
          </p:txBody>
        </p:sp>
        <p:grpSp>
          <p:nvGrpSpPr>
            <p:cNvPr id="8" name="Group 508"/>
            <p:cNvGrpSpPr>
              <a:grpSpLocks/>
            </p:cNvGrpSpPr>
            <p:nvPr/>
          </p:nvGrpSpPr>
          <p:grpSpPr bwMode="auto">
            <a:xfrm>
              <a:off x="4619" y="1660"/>
              <a:ext cx="444" cy="1698"/>
              <a:chOff x="4619" y="1660"/>
              <a:chExt cx="444" cy="1698"/>
            </a:xfrm>
          </p:grpSpPr>
          <p:sp>
            <p:nvSpPr>
              <p:cNvPr id="60492" name="Rectangle 427"/>
              <p:cNvSpPr>
                <a:spLocks noChangeArrowheads="1"/>
              </p:cNvSpPr>
              <p:nvPr/>
            </p:nvSpPr>
            <p:spPr bwMode="auto">
              <a:xfrm>
                <a:off x="4619" y="1660"/>
                <a:ext cx="6" cy="1698"/>
              </a:xfrm>
              <a:prstGeom prst="rect">
                <a:avLst/>
              </a:prstGeom>
              <a:solidFill>
                <a:srgbClr val="CACA00"/>
              </a:solidFill>
              <a:ln w="9525">
                <a:noFill/>
                <a:miter lim="800000"/>
                <a:headEnd/>
                <a:tailEnd/>
              </a:ln>
            </p:spPr>
            <p:txBody>
              <a:bodyPr/>
              <a:lstStyle/>
              <a:p>
                <a:endParaRPr lang="en-GB" sz="1400">
                  <a:latin typeface="Frutiger 55 Roman"/>
                </a:endParaRPr>
              </a:p>
            </p:txBody>
          </p:sp>
          <p:sp>
            <p:nvSpPr>
              <p:cNvPr id="60493" name="Rectangle 428"/>
              <p:cNvSpPr>
                <a:spLocks noChangeArrowheads="1"/>
              </p:cNvSpPr>
              <p:nvPr/>
            </p:nvSpPr>
            <p:spPr bwMode="auto">
              <a:xfrm>
                <a:off x="4625" y="1660"/>
                <a:ext cx="5" cy="1698"/>
              </a:xfrm>
              <a:prstGeom prst="rect">
                <a:avLst/>
              </a:prstGeom>
              <a:solidFill>
                <a:srgbClr val="CACA00"/>
              </a:solidFill>
              <a:ln w="9525">
                <a:noFill/>
                <a:miter lim="800000"/>
                <a:headEnd/>
                <a:tailEnd/>
              </a:ln>
            </p:spPr>
            <p:txBody>
              <a:bodyPr/>
              <a:lstStyle/>
              <a:p>
                <a:endParaRPr lang="en-GB" sz="1400">
                  <a:latin typeface="Frutiger 55 Roman"/>
                </a:endParaRPr>
              </a:p>
            </p:txBody>
          </p:sp>
          <p:sp>
            <p:nvSpPr>
              <p:cNvPr id="60494" name="Rectangle 429"/>
              <p:cNvSpPr>
                <a:spLocks noChangeArrowheads="1"/>
              </p:cNvSpPr>
              <p:nvPr/>
            </p:nvSpPr>
            <p:spPr bwMode="auto">
              <a:xfrm>
                <a:off x="4630" y="1660"/>
                <a:ext cx="6" cy="1698"/>
              </a:xfrm>
              <a:prstGeom prst="rect">
                <a:avLst/>
              </a:prstGeom>
              <a:solidFill>
                <a:srgbClr val="CBCB00"/>
              </a:solidFill>
              <a:ln w="9525">
                <a:noFill/>
                <a:miter lim="800000"/>
                <a:headEnd/>
                <a:tailEnd/>
              </a:ln>
            </p:spPr>
            <p:txBody>
              <a:bodyPr/>
              <a:lstStyle/>
              <a:p>
                <a:endParaRPr lang="en-GB" sz="1400">
                  <a:latin typeface="Frutiger 55 Roman"/>
                </a:endParaRPr>
              </a:p>
            </p:txBody>
          </p:sp>
          <p:sp>
            <p:nvSpPr>
              <p:cNvPr id="60495" name="Rectangle 430"/>
              <p:cNvSpPr>
                <a:spLocks noChangeArrowheads="1"/>
              </p:cNvSpPr>
              <p:nvPr/>
            </p:nvSpPr>
            <p:spPr bwMode="auto">
              <a:xfrm>
                <a:off x="4636" y="1660"/>
                <a:ext cx="5" cy="1698"/>
              </a:xfrm>
              <a:prstGeom prst="rect">
                <a:avLst/>
              </a:prstGeom>
              <a:solidFill>
                <a:srgbClr val="CBCB00"/>
              </a:solidFill>
              <a:ln w="9525">
                <a:noFill/>
                <a:miter lim="800000"/>
                <a:headEnd/>
                <a:tailEnd/>
              </a:ln>
            </p:spPr>
            <p:txBody>
              <a:bodyPr/>
              <a:lstStyle/>
              <a:p>
                <a:endParaRPr lang="en-GB" sz="1400">
                  <a:latin typeface="Frutiger 55 Roman"/>
                </a:endParaRPr>
              </a:p>
            </p:txBody>
          </p:sp>
          <p:sp>
            <p:nvSpPr>
              <p:cNvPr id="60496" name="Rectangle 431"/>
              <p:cNvSpPr>
                <a:spLocks noChangeArrowheads="1"/>
              </p:cNvSpPr>
              <p:nvPr/>
            </p:nvSpPr>
            <p:spPr bwMode="auto">
              <a:xfrm>
                <a:off x="4641" y="1660"/>
                <a:ext cx="6" cy="1698"/>
              </a:xfrm>
              <a:prstGeom prst="rect">
                <a:avLst/>
              </a:prstGeom>
              <a:solidFill>
                <a:srgbClr val="CCCC00"/>
              </a:solidFill>
              <a:ln w="9525">
                <a:noFill/>
                <a:miter lim="800000"/>
                <a:headEnd/>
                <a:tailEnd/>
              </a:ln>
            </p:spPr>
            <p:txBody>
              <a:bodyPr/>
              <a:lstStyle/>
              <a:p>
                <a:endParaRPr lang="en-GB" sz="1400">
                  <a:latin typeface="Frutiger 55 Roman"/>
                </a:endParaRPr>
              </a:p>
            </p:txBody>
          </p:sp>
          <p:sp>
            <p:nvSpPr>
              <p:cNvPr id="60497" name="Rectangle 432"/>
              <p:cNvSpPr>
                <a:spLocks noChangeArrowheads="1"/>
              </p:cNvSpPr>
              <p:nvPr/>
            </p:nvSpPr>
            <p:spPr bwMode="auto">
              <a:xfrm>
                <a:off x="4647" y="1660"/>
                <a:ext cx="5" cy="1698"/>
              </a:xfrm>
              <a:prstGeom prst="rect">
                <a:avLst/>
              </a:prstGeom>
              <a:solidFill>
                <a:srgbClr val="CDCD00"/>
              </a:solidFill>
              <a:ln w="9525">
                <a:noFill/>
                <a:miter lim="800000"/>
                <a:headEnd/>
                <a:tailEnd/>
              </a:ln>
            </p:spPr>
            <p:txBody>
              <a:bodyPr/>
              <a:lstStyle/>
              <a:p>
                <a:endParaRPr lang="en-GB" sz="1400">
                  <a:latin typeface="Frutiger 55 Roman"/>
                </a:endParaRPr>
              </a:p>
            </p:txBody>
          </p:sp>
          <p:sp>
            <p:nvSpPr>
              <p:cNvPr id="60498" name="Rectangle 433"/>
              <p:cNvSpPr>
                <a:spLocks noChangeArrowheads="1"/>
              </p:cNvSpPr>
              <p:nvPr/>
            </p:nvSpPr>
            <p:spPr bwMode="auto">
              <a:xfrm>
                <a:off x="4652" y="1660"/>
                <a:ext cx="6" cy="1698"/>
              </a:xfrm>
              <a:prstGeom prst="rect">
                <a:avLst/>
              </a:prstGeom>
              <a:solidFill>
                <a:srgbClr val="CECE00"/>
              </a:solidFill>
              <a:ln w="9525">
                <a:noFill/>
                <a:miter lim="800000"/>
                <a:headEnd/>
                <a:tailEnd/>
              </a:ln>
            </p:spPr>
            <p:txBody>
              <a:bodyPr/>
              <a:lstStyle/>
              <a:p>
                <a:endParaRPr lang="en-GB" sz="1400">
                  <a:latin typeface="Frutiger 55 Roman"/>
                </a:endParaRPr>
              </a:p>
            </p:txBody>
          </p:sp>
          <p:sp>
            <p:nvSpPr>
              <p:cNvPr id="60499" name="Rectangle 434"/>
              <p:cNvSpPr>
                <a:spLocks noChangeArrowheads="1"/>
              </p:cNvSpPr>
              <p:nvPr/>
            </p:nvSpPr>
            <p:spPr bwMode="auto">
              <a:xfrm>
                <a:off x="4658" y="1660"/>
                <a:ext cx="5" cy="1698"/>
              </a:xfrm>
              <a:prstGeom prst="rect">
                <a:avLst/>
              </a:prstGeom>
              <a:solidFill>
                <a:srgbClr val="CECE00"/>
              </a:solidFill>
              <a:ln w="9525">
                <a:noFill/>
                <a:miter lim="800000"/>
                <a:headEnd/>
                <a:tailEnd/>
              </a:ln>
            </p:spPr>
            <p:txBody>
              <a:bodyPr/>
              <a:lstStyle/>
              <a:p>
                <a:endParaRPr lang="en-GB" sz="1400">
                  <a:latin typeface="Frutiger 55 Roman"/>
                </a:endParaRPr>
              </a:p>
            </p:txBody>
          </p:sp>
          <p:sp>
            <p:nvSpPr>
              <p:cNvPr id="60500" name="Rectangle 435"/>
              <p:cNvSpPr>
                <a:spLocks noChangeArrowheads="1"/>
              </p:cNvSpPr>
              <p:nvPr/>
            </p:nvSpPr>
            <p:spPr bwMode="auto">
              <a:xfrm>
                <a:off x="4663" y="1660"/>
                <a:ext cx="6" cy="1698"/>
              </a:xfrm>
              <a:prstGeom prst="rect">
                <a:avLst/>
              </a:prstGeom>
              <a:solidFill>
                <a:srgbClr val="D0D000"/>
              </a:solidFill>
              <a:ln w="9525">
                <a:noFill/>
                <a:miter lim="800000"/>
                <a:headEnd/>
                <a:tailEnd/>
              </a:ln>
            </p:spPr>
            <p:txBody>
              <a:bodyPr/>
              <a:lstStyle/>
              <a:p>
                <a:endParaRPr lang="en-GB" sz="1400">
                  <a:latin typeface="Frutiger 55 Roman"/>
                </a:endParaRPr>
              </a:p>
            </p:txBody>
          </p:sp>
          <p:sp>
            <p:nvSpPr>
              <p:cNvPr id="60501" name="Rectangle 436"/>
              <p:cNvSpPr>
                <a:spLocks noChangeArrowheads="1"/>
              </p:cNvSpPr>
              <p:nvPr/>
            </p:nvSpPr>
            <p:spPr bwMode="auto">
              <a:xfrm>
                <a:off x="4669" y="1660"/>
                <a:ext cx="5" cy="1698"/>
              </a:xfrm>
              <a:prstGeom prst="rect">
                <a:avLst/>
              </a:prstGeom>
              <a:solidFill>
                <a:srgbClr val="D1D100"/>
              </a:solidFill>
              <a:ln w="9525">
                <a:noFill/>
                <a:miter lim="800000"/>
                <a:headEnd/>
                <a:tailEnd/>
              </a:ln>
            </p:spPr>
            <p:txBody>
              <a:bodyPr/>
              <a:lstStyle/>
              <a:p>
                <a:endParaRPr lang="en-GB" sz="1400">
                  <a:latin typeface="Frutiger 55 Roman"/>
                </a:endParaRPr>
              </a:p>
            </p:txBody>
          </p:sp>
          <p:sp>
            <p:nvSpPr>
              <p:cNvPr id="60502" name="Rectangle 437"/>
              <p:cNvSpPr>
                <a:spLocks noChangeArrowheads="1"/>
              </p:cNvSpPr>
              <p:nvPr/>
            </p:nvSpPr>
            <p:spPr bwMode="auto">
              <a:xfrm>
                <a:off x="4674" y="1660"/>
                <a:ext cx="6" cy="1698"/>
              </a:xfrm>
              <a:prstGeom prst="rect">
                <a:avLst/>
              </a:prstGeom>
              <a:solidFill>
                <a:srgbClr val="D2D200"/>
              </a:solidFill>
              <a:ln w="9525">
                <a:noFill/>
                <a:miter lim="800000"/>
                <a:headEnd/>
                <a:tailEnd/>
              </a:ln>
            </p:spPr>
            <p:txBody>
              <a:bodyPr/>
              <a:lstStyle/>
              <a:p>
                <a:endParaRPr lang="en-GB" sz="1400">
                  <a:latin typeface="Frutiger 55 Roman"/>
                </a:endParaRPr>
              </a:p>
            </p:txBody>
          </p:sp>
          <p:sp>
            <p:nvSpPr>
              <p:cNvPr id="60503" name="Rectangle 438"/>
              <p:cNvSpPr>
                <a:spLocks noChangeArrowheads="1"/>
              </p:cNvSpPr>
              <p:nvPr/>
            </p:nvSpPr>
            <p:spPr bwMode="auto">
              <a:xfrm>
                <a:off x="4680" y="1660"/>
                <a:ext cx="5" cy="1698"/>
              </a:xfrm>
              <a:prstGeom prst="rect">
                <a:avLst/>
              </a:prstGeom>
              <a:solidFill>
                <a:srgbClr val="D4D400"/>
              </a:solidFill>
              <a:ln w="9525">
                <a:noFill/>
                <a:miter lim="800000"/>
                <a:headEnd/>
                <a:tailEnd/>
              </a:ln>
            </p:spPr>
            <p:txBody>
              <a:bodyPr/>
              <a:lstStyle/>
              <a:p>
                <a:endParaRPr lang="en-GB" sz="1400">
                  <a:latin typeface="Frutiger 55 Roman"/>
                </a:endParaRPr>
              </a:p>
            </p:txBody>
          </p:sp>
          <p:sp>
            <p:nvSpPr>
              <p:cNvPr id="60504" name="Rectangle 439"/>
              <p:cNvSpPr>
                <a:spLocks noChangeArrowheads="1"/>
              </p:cNvSpPr>
              <p:nvPr/>
            </p:nvSpPr>
            <p:spPr bwMode="auto">
              <a:xfrm>
                <a:off x="4685" y="1660"/>
                <a:ext cx="5" cy="1698"/>
              </a:xfrm>
              <a:prstGeom prst="rect">
                <a:avLst/>
              </a:prstGeom>
              <a:solidFill>
                <a:srgbClr val="D6D600"/>
              </a:solidFill>
              <a:ln w="9525">
                <a:noFill/>
                <a:miter lim="800000"/>
                <a:headEnd/>
                <a:tailEnd/>
              </a:ln>
            </p:spPr>
            <p:txBody>
              <a:bodyPr/>
              <a:lstStyle/>
              <a:p>
                <a:endParaRPr lang="en-GB" sz="1400">
                  <a:latin typeface="Frutiger 55 Roman"/>
                </a:endParaRPr>
              </a:p>
            </p:txBody>
          </p:sp>
          <p:sp>
            <p:nvSpPr>
              <p:cNvPr id="60505" name="Rectangle 440"/>
              <p:cNvSpPr>
                <a:spLocks noChangeArrowheads="1"/>
              </p:cNvSpPr>
              <p:nvPr/>
            </p:nvSpPr>
            <p:spPr bwMode="auto">
              <a:xfrm>
                <a:off x="4690" y="1660"/>
                <a:ext cx="6" cy="1698"/>
              </a:xfrm>
              <a:prstGeom prst="rect">
                <a:avLst/>
              </a:prstGeom>
              <a:solidFill>
                <a:srgbClr val="D7D700"/>
              </a:solidFill>
              <a:ln w="9525">
                <a:noFill/>
                <a:miter lim="800000"/>
                <a:headEnd/>
                <a:tailEnd/>
              </a:ln>
            </p:spPr>
            <p:txBody>
              <a:bodyPr/>
              <a:lstStyle/>
              <a:p>
                <a:endParaRPr lang="en-GB" sz="1400">
                  <a:latin typeface="Frutiger 55 Roman"/>
                </a:endParaRPr>
              </a:p>
            </p:txBody>
          </p:sp>
          <p:sp>
            <p:nvSpPr>
              <p:cNvPr id="60506" name="Rectangle 441"/>
              <p:cNvSpPr>
                <a:spLocks noChangeArrowheads="1"/>
              </p:cNvSpPr>
              <p:nvPr/>
            </p:nvSpPr>
            <p:spPr bwMode="auto">
              <a:xfrm>
                <a:off x="4696" y="1660"/>
                <a:ext cx="5" cy="1698"/>
              </a:xfrm>
              <a:prstGeom prst="rect">
                <a:avLst/>
              </a:prstGeom>
              <a:solidFill>
                <a:srgbClr val="D9D900"/>
              </a:solidFill>
              <a:ln w="9525">
                <a:noFill/>
                <a:miter lim="800000"/>
                <a:headEnd/>
                <a:tailEnd/>
              </a:ln>
            </p:spPr>
            <p:txBody>
              <a:bodyPr/>
              <a:lstStyle/>
              <a:p>
                <a:endParaRPr lang="en-GB" sz="1400">
                  <a:latin typeface="Frutiger 55 Roman"/>
                </a:endParaRPr>
              </a:p>
            </p:txBody>
          </p:sp>
          <p:sp>
            <p:nvSpPr>
              <p:cNvPr id="60507" name="Rectangle 442"/>
              <p:cNvSpPr>
                <a:spLocks noChangeArrowheads="1"/>
              </p:cNvSpPr>
              <p:nvPr/>
            </p:nvSpPr>
            <p:spPr bwMode="auto">
              <a:xfrm>
                <a:off x="4701" y="1660"/>
                <a:ext cx="6" cy="1698"/>
              </a:xfrm>
              <a:prstGeom prst="rect">
                <a:avLst/>
              </a:prstGeom>
              <a:solidFill>
                <a:srgbClr val="DBDB00"/>
              </a:solidFill>
              <a:ln w="9525">
                <a:noFill/>
                <a:miter lim="800000"/>
                <a:headEnd/>
                <a:tailEnd/>
              </a:ln>
            </p:spPr>
            <p:txBody>
              <a:bodyPr/>
              <a:lstStyle/>
              <a:p>
                <a:endParaRPr lang="en-GB" sz="1400">
                  <a:latin typeface="Frutiger 55 Roman"/>
                </a:endParaRPr>
              </a:p>
            </p:txBody>
          </p:sp>
          <p:sp>
            <p:nvSpPr>
              <p:cNvPr id="60508" name="Rectangle 443"/>
              <p:cNvSpPr>
                <a:spLocks noChangeArrowheads="1"/>
              </p:cNvSpPr>
              <p:nvPr/>
            </p:nvSpPr>
            <p:spPr bwMode="auto">
              <a:xfrm>
                <a:off x="4707" y="1660"/>
                <a:ext cx="5" cy="1698"/>
              </a:xfrm>
              <a:prstGeom prst="rect">
                <a:avLst/>
              </a:prstGeom>
              <a:solidFill>
                <a:srgbClr val="DDDD00"/>
              </a:solidFill>
              <a:ln w="9525">
                <a:noFill/>
                <a:miter lim="800000"/>
                <a:headEnd/>
                <a:tailEnd/>
              </a:ln>
            </p:spPr>
            <p:txBody>
              <a:bodyPr/>
              <a:lstStyle/>
              <a:p>
                <a:endParaRPr lang="en-GB" sz="1400">
                  <a:latin typeface="Frutiger 55 Roman"/>
                </a:endParaRPr>
              </a:p>
            </p:txBody>
          </p:sp>
          <p:sp>
            <p:nvSpPr>
              <p:cNvPr id="60509" name="Rectangle 444"/>
              <p:cNvSpPr>
                <a:spLocks noChangeArrowheads="1"/>
              </p:cNvSpPr>
              <p:nvPr/>
            </p:nvSpPr>
            <p:spPr bwMode="auto">
              <a:xfrm>
                <a:off x="4712" y="1660"/>
                <a:ext cx="6" cy="1698"/>
              </a:xfrm>
              <a:prstGeom prst="rect">
                <a:avLst/>
              </a:prstGeom>
              <a:solidFill>
                <a:srgbClr val="DFDF00"/>
              </a:solidFill>
              <a:ln w="9525">
                <a:noFill/>
                <a:miter lim="800000"/>
                <a:headEnd/>
                <a:tailEnd/>
              </a:ln>
            </p:spPr>
            <p:txBody>
              <a:bodyPr/>
              <a:lstStyle/>
              <a:p>
                <a:endParaRPr lang="en-GB" sz="1400">
                  <a:latin typeface="Frutiger 55 Roman"/>
                </a:endParaRPr>
              </a:p>
            </p:txBody>
          </p:sp>
          <p:sp>
            <p:nvSpPr>
              <p:cNvPr id="60510" name="Rectangle 445"/>
              <p:cNvSpPr>
                <a:spLocks noChangeArrowheads="1"/>
              </p:cNvSpPr>
              <p:nvPr/>
            </p:nvSpPr>
            <p:spPr bwMode="auto">
              <a:xfrm>
                <a:off x="4718" y="1660"/>
                <a:ext cx="5" cy="1698"/>
              </a:xfrm>
              <a:prstGeom prst="rect">
                <a:avLst/>
              </a:prstGeom>
              <a:solidFill>
                <a:srgbClr val="E2E200"/>
              </a:solidFill>
              <a:ln w="9525">
                <a:noFill/>
                <a:miter lim="800000"/>
                <a:headEnd/>
                <a:tailEnd/>
              </a:ln>
            </p:spPr>
            <p:txBody>
              <a:bodyPr/>
              <a:lstStyle/>
              <a:p>
                <a:endParaRPr lang="en-GB" sz="1400">
                  <a:latin typeface="Frutiger 55 Roman"/>
                </a:endParaRPr>
              </a:p>
            </p:txBody>
          </p:sp>
          <p:sp>
            <p:nvSpPr>
              <p:cNvPr id="60511" name="Rectangle 446"/>
              <p:cNvSpPr>
                <a:spLocks noChangeArrowheads="1"/>
              </p:cNvSpPr>
              <p:nvPr/>
            </p:nvSpPr>
            <p:spPr bwMode="auto">
              <a:xfrm>
                <a:off x="4723" y="1660"/>
                <a:ext cx="6" cy="1698"/>
              </a:xfrm>
              <a:prstGeom prst="rect">
                <a:avLst/>
              </a:prstGeom>
              <a:solidFill>
                <a:srgbClr val="E4E400"/>
              </a:solidFill>
              <a:ln w="9525">
                <a:noFill/>
                <a:miter lim="800000"/>
                <a:headEnd/>
                <a:tailEnd/>
              </a:ln>
            </p:spPr>
            <p:txBody>
              <a:bodyPr/>
              <a:lstStyle/>
              <a:p>
                <a:endParaRPr lang="en-GB" sz="1400">
                  <a:latin typeface="Frutiger 55 Roman"/>
                </a:endParaRPr>
              </a:p>
            </p:txBody>
          </p:sp>
          <p:sp>
            <p:nvSpPr>
              <p:cNvPr id="60512" name="Rectangle 447"/>
              <p:cNvSpPr>
                <a:spLocks noChangeArrowheads="1"/>
              </p:cNvSpPr>
              <p:nvPr/>
            </p:nvSpPr>
            <p:spPr bwMode="auto">
              <a:xfrm>
                <a:off x="4729" y="1660"/>
                <a:ext cx="5" cy="1698"/>
              </a:xfrm>
              <a:prstGeom prst="rect">
                <a:avLst/>
              </a:prstGeom>
              <a:solidFill>
                <a:srgbClr val="E6E600"/>
              </a:solidFill>
              <a:ln w="9525">
                <a:noFill/>
                <a:miter lim="800000"/>
                <a:headEnd/>
                <a:tailEnd/>
              </a:ln>
            </p:spPr>
            <p:txBody>
              <a:bodyPr/>
              <a:lstStyle/>
              <a:p>
                <a:endParaRPr lang="en-GB" sz="1400">
                  <a:latin typeface="Frutiger 55 Roman"/>
                </a:endParaRPr>
              </a:p>
            </p:txBody>
          </p:sp>
          <p:sp>
            <p:nvSpPr>
              <p:cNvPr id="60513" name="Rectangle 448"/>
              <p:cNvSpPr>
                <a:spLocks noChangeArrowheads="1"/>
              </p:cNvSpPr>
              <p:nvPr/>
            </p:nvSpPr>
            <p:spPr bwMode="auto">
              <a:xfrm>
                <a:off x="4734" y="1660"/>
                <a:ext cx="6" cy="1698"/>
              </a:xfrm>
              <a:prstGeom prst="rect">
                <a:avLst/>
              </a:prstGeom>
              <a:solidFill>
                <a:srgbClr val="E8E800"/>
              </a:solidFill>
              <a:ln w="9525">
                <a:noFill/>
                <a:miter lim="800000"/>
                <a:headEnd/>
                <a:tailEnd/>
              </a:ln>
            </p:spPr>
            <p:txBody>
              <a:bodyPr/>
              <a:lstStyle/>
              <a:p>
                <a:endParaRPr lang="en-GB" sz="1400">
                  <a:latin typeface="Frutiger 55 Roman"/>
                </a:endParaRPr>
              </a:p>
            </p:txBody>
          </p:sp>
          <p:sp>
            <p:nvSpPr>
              <p:cNvPr id="60514" name="Rectangle 449"/>
              <p:cNvSpPr>
                <a:spLocks noChangeArrowheads="1"/>
              </p:cNvSpPr>
              <p:nvPr/>
            </p:nvSpPr>
            <p:spPr bwMode="auto">
              <a:xfrm>
                <a:off x="4740" y="1660"/>
                <a:ext cx="5" cy="1698"/>
              </a:xfrm>
              <a:prstGeom prst="rect">
                <a:avLst/>
              </a:prstGeom>
              <a:solidFill>
                <a:srgbClr val="EAEA00"/>
              </a:solidFill>
              <a:ln w="9525">
                <a:noFill/>
                <a:miter lim="800000"/>
                <a:headEnd/>
                <a:tailEnd/>
              </a:ln>
            </p:spPr>
            <p:txBody>
              <a:bodyPr/>
              <a:lstStyle/>
              <a:p>
                <a:endParaRPr lang="en-GB" sz="1400">
                  <a:latin typeface="Frutiger 55 Roman"/>
                </a:endParaRPr>
              </a:p>
            </p:txBody>
          </p:sp>
          <p:sp>
            <p:nvSpPr>
              <p:cNvPr id="60515" name="Rectangle 450"/>
              <p:cNvSpPr>
                <a:spLocks noChangeArrowheads="1"/>
              </p:cNvSpPr>
              <p:nvPr/>
            </p:nvSpPr>
            <p:spPr bwMode="auto">
              <a:xfrm>
                <a:off x="4745" y="1660"/>
                <a:ext cx="6" cy="1698"/>
              </a:xfrm>
              <a:prstGeom prst="rect">
                <a:avLst/>
              </a:prstGeom>
              <a:solidFill>
                <a:srgbClr val="ECEC00"/>
              </a:solidFill>
              <a:ln w="9525">
                <a:noFill/>
                <a:miter lim="800000"/>
                <a:headEnd/>
                <a:tailEnd/>
              </a:ln>
            </p:spPr>
            <p:txBody>
              <a:bodyPr/>
              <a:lstStyle/>
              <a:p>
                <a:endParaRPr lang="en-GB" sz="1400">
                  <a:latin typeface="Frutiger 55 Roman"/>
                </a:endParaRPr>
              </a:p>
            </p:txBody>
          </p:sp>
          <p:sp>
            <p:nvSpPr>
              <p:cNvPr id="60516" name="Rectangle 451"/>
              <p:cNvSpPr>
                <a:spLocks noChangeArrowheads="1"/>
              </p:cNvSpPr>
              <p:nvPr/>
            </p:nvSpPr>
            <p:spPr bwMode="auto">
              <a:xfrm>
                <a:off x="4751" y="1660"/>
                <a:ext cx="5" cy="1698"/>
              </a:xfrm>
              <a:prstGeom prst="rect">
                <a:avLst/>
              </a:prstGeom>
              <a:solidFill>
                <a:srgbClr val="EEEE00"/>
              </a:solidFill>
              <a:ln w="9525">
                <a:noFill/>
                <a:miter lim="800000"/>
                <a:headEnd/>
                <a:tailEnd/>
              </a:ln>
            </p:spPr>
            <p:txBody>
              <a:bodyPr/>
              <a:lstStyle/>
              <a:p>
                <a:endParaRPr lang="en-GB" sz="1400">
                  <a:latin typeface="Frutiger 55 Roman"/>
                </a:endParaRPr>
              </a:p>
            </p:txBody>
          </p:sp>
          <p:sp>
            <p:nvSpPr>
              <p:cNvPr id="60517" name="Rectangle 452"/>
              <p:cNvSpPr>
                <a:spLocks noChangeArrowheads="1"/>
              </p:cNvSpPr>
              <p:nvPr/>
            </p:nvSpPr>
            <p:spPr bwMode="auto">
              <a:xfrm>
                <a:off x="4756" y="1660"/>
                <a:ext cx="6" cy="1698"/>
              </a:xfrm>
              <a:prstGeom prst="rect">
                <a:avLst/>
              </a:prstGeom>
              <a:solidFill>
                <a:srgbClr val="F0F000"/>
              </a:solidFill>
              <a:ln w="9525">
                <a:noFill/>
                <a:miter lim="800000"/>
                <a:headEnd/>
                <a:tailEnd/>
              </a:ln>
            </p:spPr>
            <p:txBody>
              <a:bodyPr/>
              <a:lstStyle/>
              <a:p>
                <a:endParaRPr lang="en-GB" sz="1400">
                  <a:latin typeface="Frutiger 55 Roman"/>
                </a:endParaRPr>
              </a:p>
            </p:txBody>
          </p:sp>
          <p:sp>
            <p:nvSpPr>
              <p:cNvPr id="60518" name="Rectangle 453"/>
              <p:cNvSpPr>
                <a:spLocks noChangeArrowheads="1"/>
              </p:cNvSpPr>
              <p:nvPr/>
            </p:nvSpPr>
            <p:spPr bwMode="auto">
              <a:xfrm>
                <a:off x="4762" y="1660"/>
                <a:ext cx="5" cy="1698"/>
              </a:xfrm>
              <a:prstGeom prst="rect">
                <a:avLst/>
              </a:prstGeom>
              <a:solidFill>
                <a:srgbClr val="F2F200"/>
              </a:solidFill>
              <a:ln w="9525">
                <a:noFill/>
                <a:miter lim="800000"/>
                <a:headEnd/>
                <a:tailEnd/>
              </a:ln>
            </p:spPr>
            <p:txBody>
              <a:bodyPr/>
              <a:lstStyle/>
              <a:p>
                <a:endParaRPr lang="en-GB" sz="1400">
                  <a:latin typeface="Frutiger 55 Roman"/>
                </a:endParaRPr>
              </a:p>
            </p:txBody>
          </p:sp>
          <p:sp>
            <p:nvSpPr>
              <p:cNvPr id="60519" name="Rectangle 454"/>
              <p:cNvSpPr>
                <a:spLocks noChangeArrowheads="1"/>
              </p:cNvSpPr>
              <p:nvPr/>
            </p:nvSpPr>
            <p:spPr bwMode="auto">
              <a:xfrm>
                <a:off x="4767" y="1660"/>
                <a:ext cx="6" cy="1698"/>
              </a:xfrm>
              <a:prstGeom prst="rect">
                <a:avLst/>
              </a:prstGeom>
              <a:solidFill>
                <a:srgbClr val="F4F400"/>
              </a:solidFill>
              <a:ln w="9525">
                <a:noFill/>
                <a:miter lim="800000"/>
                <a:headEnd/>
                <a:tailEnd/>
              </a:ln>
            </p:spPr>
            <p:txBody>
              <a:bodyPr/>
              <a:lstStyle/>
              <a:p>
                <a:endParaRPr lang="en-GB" sz="1400">
                  <a:latin typeface="Frutiger 55 Roman"/>
                </a:endParaRPr>
              </a:p>
            </p:txBody>
          </p:sp>
          <p:sp>
            <p:nvSpPr>
              <p:cNvPr id="60520" name="Rectangle 455"/>
              <p:cNvSpPr>
                <a:spLocks noChangeArrowheads="1"/>
              </p:cNvSpPr>
              <p:nvPr/>
            </p:nvSpPr>
            <p:spPr bwMode="auto">
              <a:xfrm>
                <a:off x="4773" y="1660"/>
                <a:ext cx="5" cy="1698"/>
              </a:xfrm>
              <a:prstGeom prst="rect">
                <a:avLst/>
              </a:prstGeom>
              <a:solidFill>
                <a:srgbClr val="F5F500"/>
              </a:solidFill>
              <a:ln w="9525">
                <a:noFill/>
                <a:miter lim="800000"/>
                <a:headEnd/>
                <a:tailEnd/>
              </a:ln>
            </p:spPr>
            <p:txBody>
              <a:bodyPr/>
              <a:lstStyle/>
              <a:p>
                <a:endParaRPr lang="en-GB" sz="1400">
                  <a:latin typeface="Frutiger 55 Roman"/>
                </a:endParaRPr>
              </a:p>
            </p:txBody>
          </p:sp>
          <p:sp>
            <p:nvSpPr>
              <p:cNvPr id="60521" name="Rectangle 456"/>
              <p:cNvSpPr>
                <a:spLocks noChangeArrowheads="1"/>
              </p:cNvSpPr>
              <p:nvPr/>
            </p:nvSpPr>
            <p:spPr bwMode="auto">
              <a:xfrm>
                <a:off x="4778" y="1660"/>
                <a:ext cx="6" cy="1698"/>
              </a:xfrm>
              <a:prstGeom prst="rect">
                <a:avLst/>
              </a:prstGeom>
              <a:solidFill>
                <a:srgbClr val="F7F700"/>
              </a:solidFill>
              <a:ln w="9525">
                <a:noFill/>
                <a:miter lim="800000"/>
                <a:headEnd/>
                <a:tailEnd/>
              </a:ln>
            </p:spPr>
            <p:txBody>
              <a:bodyPr/>
              <a:lstStyle/>
              <a:p>
                <a:endParaRPr lang="en-GB" sz="1400">
                  <a:latin typeface="Frutiger 55 Roman"/>
                </a:endParaRPr>
              </a:p>
            </p:txBody>
          </p:sp>
          <p:sp>
            <p:nvSpPr>
              <p:cNvPr id="60522" name="Rectangle 457"/>
              <p:cNvSpPr>
                <a:spLocks noChangeArrowheads="1"/>
              </p:cNvSpPr>
              <p:nvPr/>
            </p:nvSpPr>
            <p:spPr bwMode="auto">
              <a:xfrm>
                <a:off x="4784" y="1660"/>
                <a:ext cx="5" cy="1698"/>
              </a:xfrm>
              <a:prstGeom prst="rect">
                <a:avLst/>
              </a:prstGeom>
              <a:solidFill>
                <a:srgbClr val="F8F800"/>
              </a:solidFill>
              <a:ln w="9525">
                <a:noFill/>
                <a:miter lim="800000"/>
                <a:headEnd/>
                <a:tailEnd/>
              </a:ln>
            </p:spPr>
            <p:txBody>
              <a:bodyPr/>
              <a:lstStyle/>
              <a:p>
                <a:endParaRPr lang="en-GB" sz="1400">
                  <a:latin typeface="Frutiger 55 Roman"/>
                </a:endParaRPr>
              </a:p>
            </p:txBody>
          </p:sp>
          <p:sp>
            <p:nvSpPr>
              <p:cNvPr id="60523" name="Rectangle 458"/>
              <p:cNvSpPr>
                <a:spLocks noChangeArrowheads="1"/>
              </p:cNvSpPr>
              <p:nvPr/>
            </p:nvSpPr>
            <p:spPr bwMode="auto">
              <a:xfrm>
                <a:off x="4789" y="1660"/>
                <a:ext cx="5" cy="1698"/>
              </a:xfrm>
              <a:prstGeom prst="rect">
                <a:avLst/>
              </a:prstGeom>
              <a:solidFill>
                <a:srgbClr val="F9F900"/>
              </a:solidFill>
              <a:ln w="9525">
                <a:noFill/>
                <a:miter lim="800000"/>
                <a:headEnd/>
                <a:tailEnd/>
              </a:ln>
            </p:spPr>
            <p:txBody>
              <a:bodyPr/>
              <a:lstStyle/>
              <a:p>
                <a:endParaRPr lang="en-GB" sz="1400">
                  <a:latin typeface="Frutiger 55 Roman"/>
                </a:endParaRPr>
              </a:p>
            </p:txBody>
          </p:sp>
          <p:sp>
            <p:nvSpPr>
              <p:cNvPr id="60524" name="Rectangle 459"/>
              <p:cNvSpPr>
                <a:spLocks noChangeArrowheads="1"/>
              </p:cNvSpPr>
              <p:nvPr/>
            </p:nvSpPr>
            <p:spPr bwMode="auto">
              <a:xfrm>
                <a:off x="4794" y="1660"/>
                <a:ext cx="6" cy="1698"/>
              </a:xfrm>
              <a:prstGeom prst="rect">
                <a:avLst/>
              </a:prstGeom>
              <a:solidFill>
                <a:srgbClr val="FAFA00"/>
              </a:solidFill>
              <a:ln w="9525">
                <a:noFill/>
                <a:miter lim="800000"/>
                <a:headEnd/>
                <a:tailEnd/>
              </a:ln>
            </p:spPr>
            <p:txBody>
              <a:bodyPr/>
              <a:lstStyle/>
              <a:p>
                <a:endParaRPr lang="en-GB" sz="1400">
                  <a:latin typeface="Frutiger 55 Roman"/>
                </a:endParaRPr>
              </a:p>
            </p:txBody>
          </p:sp>
          <p:sp>
            <p:nvSpPr>
              <p:cNvPr id="60525" name="Rectangle 460"/>
              <p:cNvSpPr>
                <a:spLocks noChangeArrowheads="1"/>
              </p:cNvSpPr>
              <p:nvPr/>
            </p:nvSpPr>
            <p:spPr bwMode="auto">
              <a:xfrm>
                <a:off x="4800" y="1660"/>
                <a:ext cx="5" cy="1698"/>
              </a:xfrm>
              <a:prstGeom prst="rect">
                <a:avLst/>
              </a:prstGeom>
              <a:solidFill>
                <a:srgbClr val="FBFB00"/>
              </a:solidFill>
              <a:ln w="9525">
                <a:noFill/>
                <a:miter lim="800000"/>
                <a:headEnd/>
                <a:tailEnd/>
              </a:ln>
            </p:spPr>
            <p:txBody>
              <a:bodyPr/>
              <a:lstStyle/>
              <a:p>
                <a:endParaRPr lang="en-GB" sz="1400">
                  <a:latin typeface="Frutiger 55 Roman"/>
                </a:endParaRPr>
              </a:p>
            </p:txBody>
          </p:sp>
          <p:sp>
            <p:nvSpPr>
              <p:cNvPr id="60526" name="Rectangle 461"/>
              <p:cNvSpPr>
                <a:spLocks noChangeArrowheads="1"/>
              </p:cNvSpPr>
              <p:nvPr/>
            </p:nvSpPr>
            <p:spPr bwMode="auto">
              <a:xfrm>
                <a:off x="4805" y="1660"/>
                <a:ext cx="6" cy="1698"/>
              </a:xfrm>
              <a:prstGeom prst="rect">
                <a:avLst/>
              </a:prstGeom>
              <a:solidFill>
                <a:srgbClr val="FCFC00"/>
              </a:solidFill>
              <a:ln w="9525">
                <a:noFill/>
                <a:miter lim="800000"/>
                <a:headEnd/>
                <a:tailEnd/>
              </a:ln>
            </p:spPr>
            <p:txBody>
              <a:bodyPr/>
              <a:lstStyle/>
              <a:p>
                <a:endParaRPr lang="en-GB" sz="1400">
                  <a:latin typeface="Frutiger 55 Roman"/>
                </a:endParaRPr>
              </a:p>
            </p:txBody>
          </p:sp>
          <p:sp>
            <p:nvSpPr>
              <p:cNvPr id="60527" name="Rectangle 462"/>
              <p:cNvSpPr>
                <a:spLocks noChangeArrowheads="1"/>
              </p:cNvSpPr>
              <p:nvPr/>
            </p:nvSpPr>
            <p:spPr bwMode="auto">
              <a:xfrm>
                <a:off x="4811" y="1660"/>
                <a:ext cx="5" cy="1698"/>
              </a:xfrm>
              <a:prstGeom prst="rect">
                <a:avLst/>
              </a:prstGeom>
              <a:solidFill>
                <a:srgbClr val="FCFC00"/>
              </a:solidFill>
              <a:ln w="9525">
                <a:noFill/>
                <a:miter lim="800000"/>
                <a:headEnd/>
                <a:tailEnd/>
              </a:ln>
            </p:spPr>
            <p:txBody>
              <a:bodyPr/>
              <a:lstStyle/>
              <a:p>
                <a:endParaRPr lang="en-GB" sz="1400">
                  <a:latin typeface="Frutiger 55 Roman"/>
                </a:endParaRPr>
              </a:p>
            </p:txBody>
          </p:sp>
          <p:sp>
            <p:nvSpPr>
              <p:cNvPr id="60528" name="Rectangle 463"/>
              <p:cNvSpPr>
                <a:spLocks noChangeArrowheads="1"/>
              </p:cNvSpPr>
              <p:nvPr/>
            </p:nvSpPr>
            <p:spPr bwMode="auto">
              <a:xfrm>
                <a:off x="4816" y="1660"/>
                <a:ext cx="6" cy="1698"/>
              </a:xfrm>
              <a:prstGeom prst="rect">
                <a:avLst/>
              </a:prstGeom>
              <a:solidFill>
                <a:srgbClr val="FDFD00"/>
              </a:solidFill>
              <a:ln w="9525">
                <a:noFill/>
                <a:miter lim="800000"/>
                <a:headEnd/>
                <a:tailEnd/>
              </a:ln>
            </p:spPr>
            <p:txBody>
              <a:bodyPr/>
              <a:lstStyle/>
              <a:p>
                <a:endParaRPr lang="en-GB" sz="1400">
                  <a:latin typeface="Frutiger 55 Roman"/>
                </a:endParaRPr>
              </a:p>
            </p:txBody>
          </p:sp>
          <p:sp>
            <p:nvSpPr>
              <p:cNvPr id="60529" name="Rectangle 464"/>
              <p:cNvSpPr>
                <a:spLocks noChangeArrowheads="1"/>
              </p:cNvSpPr>
              <p:nvPr/>
            </p:nvSpPr>
            <p:spPr bwMode="auto">
              <a:xfrm>
                <a:off x="4822" y="1660"/>
                <a:ext cx="5" cy="1698"/>
              </a:xfrm>
              <a:prstGeom prst="rect">
                <a:avLst/>
              </a:prstGeom>
              <a:solidFill>
                <a:srgbClr val="FDFD00"/>
              </a:solidFill>
              <a:ln w="9525">
                <a:noFill/>
                <a:miter lim="800000"/>
                <a:headEnd/>
                <a:tailEnd/>
              </a:ln>
            </p:spPr>
            <p:txBody>
              <a:bodyPr/>
              <a:lstStyle/>
              <a:p>
                <a:endParaRPr lang="en-GB" sz="1400">
                  <a:latin typeface="Frutiger 55 Roman"/>
                </a:endParaRPr>
              </a:p>
            </p:txBody>
          </p:sp>
          <p:sp>
            <p:nvSpPr>
              <p:cNvPr id="60530" name="Rectangle 465"/>
              <p:cNvSpPr>
                <a:spLocks noChangeArrowheads="1"/>
              </p:cNvSpPr>
              <p:nvPr/>
            </p:nvSpPr>
            <p:spPr bwMode="auto">
              <a:xfrm>
                <a:off x="4827" y="1660"/>
                <a:ext cx="6" cy="1698"/>
              </a:xfrm>
              <a:prstGeom prst="rect">
                <a:avLst/>
              </a:prstGeom>
              <a:solidFill>
                <a:srgbClr val="FEFE00"/>
              </a:solidFill>
              <a:ln w="9525">
                <a:noFill/>
                <a:miter lim="800000"/>
                <a:headEnd/>
                <a:tailEnd/>
              </a:ln>
            </p:spPr>
            <p:txBody>
              <a:bodyPr/>
              <a:lstStyle/>
              <a:p>
                <a:endParaRPr lang="en-GB" sz="1400">
                  <a:latin typeface="Frutiger 55 Roman"/>
                </a:endParaRPr>
              </a:p>
            </p:txBody>
          </p:sp>
          <p:sp>
            <p:nvSpPr>
              <p:cNvPr id="60531" name="Rectangle 466"/>
              <p:cNvSpPr>
                <a:spLocks noChangeArrowheads="1"/>
              </p:cNvSpPr>
              <p:nvPr/>
            </p:nvSpPr>
            <p:spPr bwMode="auto">
              <a:xfrm>
                <a:off x="4833" y="1660"/>
                <a:ext cx="5" cy="1698"/>
              </a:xfrm>
              <a:prstGeom prst="rect">
                <a:avLst/>
              </a:prstGeom>
              <a:solidFill>
                <a:srgbClr val="FEFE00"/>
              </a:solidFill>
              <a:ln w="9525">
                <a:noFill/>
                <a:miter lim="800000"/>
                <a:headEnd/>
                <a:tailEnd/>
              </a:ln>
            </p:spPr>
            <p:txBody>
              <a:bodyPr/>
              <a:lstStyle/>
              <a:p>
                <a:endParaRPr lang="en-GB" sz="1400">
                  <a:latin typeface="Frutiger 55 Roman"/>
                </a:endParaRPr>
              </a:p>
            </p:txBody>
          </p:sp>
          <p:sp>
            <p:nvSpPr>
              <p:cNvPr id="60532" name="Rectangle 467"/>
              <p:cNvSpPr>
                <a:spLocks noChangeArrowheads="1"/>
              </p:cNvSpPr>
              <p:nvPr/>
            </p:nvSpPr>
            <p:spPr bwMode="auto">
              <a:xfrm>
                <a:off x="4838" y="1660"/>
                <a:ext cx="6" cy="1698"/>
              </a:xfrm>
              <a:prstGeom prst="rect">
                <a:avLst/>
              </a:prstGeom>
              <a:solidFill>
                <a:srgbClr val="FFFF00"/>
              </a:solidFill>
              <a:ln w="9525">
                <a:noFill/>
                <a:miter lim="800000"/>
                <a:headEnd/>
                <a:tailEnd/>
              </a:ln>
            </p:spPr>
            <p:txBody>
              <a:bodyPr/>
              <a:lstStyle/>
              <a:p>
                <a:endParaRPr lang="en-GB" sz="1400">
                  <a:latin typeface="Frutiger 55 Roman"/>
                </a:endParaRPr>
              </a:p>
            </p:txBody>
          </p:sp>
          <p:sp>
            <p:nvSpPr>
              <p:cNvPr id="60533" name="Rectangle 468"/>
              <p:cNvSpPr>
                <a:spLocks noChangeArrowheads="1"/>
              </p:cNvSpPr>
              <p:nvPr/>
            </p:nvSpPr>
            <p:spPr bwMode="auto">
              <a:xfrm>
                <a:off x="4844" y="1660"/>
                <a:ext cx="5" cy="1698"/>
              </a:xfrm>
              <a:prstGeom prst="rect">
                <a:avLst/>
              </a:prstGeom>
              <a:solidFill>
                <a:srgbClr val="FFFF00"/>
              </a:solidFill>
              <a:ln w="9525">
                <a:noFill/>
                <a:miter lim="800000"/>
                <a:headEnd/>
                <a:tailEnd/>
              </a:ln>
            </p:spPr>
            <p:txBody>
              <a:bodyPr/>
              <a:lstStyle/>
              <a:p>
                <a:endParaRPr lang="en-GB" sz="1400">
                  <a:latin typeface="Frutiger 55 Roman"/>
                </a:endParaRPr>
              </a:p>
            </p:txBody>
          </p:sp>
          <p:sp>
            <p:nvSpPr>
              <p:cNvPr id="60534" name="Rectangle 469"/>
              <p:cNvSpPr>
                <a:spLocks noChangeArrowheads="1"/>
              </p:cNvSpPr>
              <p:nvPr/>
            </p:nvSpPr>
            <p:spPr bwMode="auto">
              <a:xfrm>
                <a:off x="4849" y="1660"/>
                <a:ext cx="6" cy="1698"/>
              </a:xfrm>
              <a:prstGeom prst="rect">
                <a:avLst/>
              </a:prstGeom>
              <a:solidFill>
                <a:srgbClr val="FEFE00"/>
              </a:solidFill>
              <a:ln w="9525">
                <a:noFill/>
                <a:miter lim="800000"/>
                <a:headEnd/>
                <a:tailEnd/>
              </a:ln>
            </p:spPr>
            <p:txBody>
              <a:bodyPr/>
              <a:lstStyle/>
              <a:p>
                <a:endParaRPr lang="en-GB" sz="1400">
                  <a:latin typeface="Frutiger 55 Roman"/>
                </a:endParaRPr>
              </a:p>
            </p:txBody>
          </p:sp>
          <p:sp>
            <p:nvSpPr>
              <p:cNvPr id="60535" name="Rectangle 470"/>
              <p:cNvSpPr>
                <a:spLocks noChangeArrowheads="1"/>
              </p:cNvSpPr>
              <p:nvPr/>
            </p:nvSpPr>
            <p:spPr bwMode="auto">
              <a:xfrm>
                <a:off x="4855" y="1660"/>
                <a:ext cx="5" cy="1698"/>
              </a:xfrm>
              <a:prstGeom prst="rect">
                <a:avLst/>
              </a:prstGeom>
              <a:solidFill>
                <a:srgbClr val="FDFD00"/>
              </a:solidFill>
              <a:ln w="9525">
                <a:noFill/>
                <a:miter lim="800000"/>
                <a:headEnd/>
                <a:tailEnd/>
              </a:ln>
            </p:spPr>
            <p:txBody>
              <a:bodyPr/>
              <a:lstStyle/>
              <a:p>
                <a:endParaRPr lang="en-GB" sz="1400">
                  <a:latin typeface="Frutiger 55 Roman"/>
                </a:endParaRPr>
              </a:p>
            </p:txBody>
          </p:sp>
          <p:sp>
            <p:nvSpPr>
              <p:cNvPr id="60536" name="Rectangle 471"/>
              <p:cNvSpPr>
                <a:spLocks noChangeArrowheads="1"/>
              </p:cNvSpPr>
              <p:nvPr/>
            </p:nvSpPr>
            <p:spPr bwMode="auto">
              <a:xfrm>
                <a:off x="4860" y="1660"/>
                <a:ext cx="6" cy="1698"/>
              </a:xfrm>
              <a:prstGeom prst="rect">
                <a:avLst/>
              </a:prstGeom>
              <a:solidFill>
                <a:srgbClr val="FDFD00"/>
              </a:solidFill>
              <a:ln w="9525">
                <a:noFill/>
                <a:miter lim="800000"/>
                <a:headEnd/>
                <a:tailEnd/>
              </a:ln>
            </p:spPr>
            <p:txBody>
              <a:bodyPr/>
              <a:lstStyle/>
              <a:p>
                <a:endParaRPr lang="en-GB" sz="1400">
                  <a:latin typeface="Frutiger 55 Roman"/>
                </a:endParaRPr>
              </a:p>
            </p:txBody>
          </p:sp>
          <p:sp>
            <p:nvSpPr>
              <p:cNvPr id="60537" name="Rectangle 472"/>
              <p:cNvSpPr>
                <a:spLocks noChangeArrowheads="1"/>
              </p:cNvSpPr>
              <p:nvPr/>
            </p:nvSpPr>
            <p:spPr bwMode="auto">
              <a:xfrm>
                <a:off x="4866" y="1660"/>
                <a:ext cx="5" cy="1698"/>
              </a:xfrm>
              <a:prstGeom prst="rect">
                <a:avLst/>
              </a:prstGeom>
              <a:solidFill>
                <a:srgbClr val="FCFC00"/>
              </a:solidFill>
              <a:ln w="9525">
                <a:noFill/>
                <a:miter lim="800000"/>
                <a:headEnd/>
                <a:tailEnd/>
              </a:ln>
            </p:spPr>
            <p:txBody>
              <a:bodyPr/>
              <a:lstStyle/>
              <a:p>
                <a:endParaRPr lang="en-GB" sz="1400">
                  <a:latin typeface="Frutiger 55 Roman"/>
                </a:endParaRPr>
              </a:p>
            </p:txBody>
          </p:sp>
          <p:sp>
            <p:nvSpPr>
              <p:cNvPr id="60538" name="Rectangle 473"/>
              <p:cNvSpPr>
                <a:spLocks noChangeArrowheads="1"/>
              </p:cNvSpPr>
              <p:nvPr/>
            </p:nvSpPr>
            <p:spPr bwMode="auto">
              <a:xfrm>
                <a:off x="4871" y="1660"/>
                <a:ext cx="6" cy="1698"/>
              </a:xfrm>
              <a:prstGeom prst="rect">
                <a:avLst/>
              </a:prstGeom>
              <a:solidFill>
                <a:srgbClr val="FCFC00"/>
              </a:solidFill>
              <a:ln w="9525">
                <a:noFill/>
                <a:miter lim="800000"/>
                <a:headEnd/>
                <a:tailEnd/>
              </a:ln>
            </p:spPr>
            <p:txBody>
              <a:bodyPr/>
              <a:lstStyle/>
              <a:p>
                <a:endParaRPr lang="en-GB" sz="1400">
                  <a:latin typeface="Frutiger 55 Roman"/>
                </a:endParaRPr>
              </a:p>
            </p:txBody>
          </p:sp>
          <p:sp>
            <p:nvSpPr>
              <p:cNvPr id="60539" name="Rectangle 474"/>
              <p:cNvSpPr>
                <a:spLocks noChangeArrowheads="1"/>
              </p:cNvSpPr>
              <p:nvPr/>
            </p:nvSpPr>
            <p:spPr bwMode="auto">
              <a:xfrm>
                <a:off x="4877" y="1660"/>
                <a:ext cx="5" cy="1698"/>
              </a:xfrm>
              <a:prstGeom prst="rect">
                <a:avLst/>
              </a:prstGeom>
              <a:solidFill>
                <a:srgbClr val="FBFB00"/>
              </a:solidFill>
              <a:ln w="9525">
                <a:noFill/>
                <a:miter lim="800000"/>
                <a:headEnd/>
                <a:tailEnd/>
              </a:ln>
            </p:spPr>
            <p:txBody>
              <a:bodyPr/>
              <a:lstStyle/>
              <a:p>
                <a:endParaRPr lang="en-GB" sz="1400">
                  <a:latin typeface="Frutiger 55 Roman"/>
                </a:endParaRPr>
              </a:p>
            </p:txBody>
          </p:sp>
          <p:sp>
            <p:nvSpPr>
              <p:cNvPr id="60540" name="Rectangle 475"/>
              <p:cNvSpPr>
                <a:spLocks noChangeArrowheads="1"/>
              </p:cNvSpPr>
              <p:nvPr/>
            </p:nvSpPr>
            <p:spPr bwMode="auto">
              <a:xfrm>
                <a:off x="4882" y="1660"/>
                <a:ext cx="6" cy="1698"/>
              </a:xfrm>
              <a:prstGeom prst="rect">
                <a:avLst/>
              </a:prstGeom>
              <a:solidFill>
                <a:srgbClr val="FAFA00"/>
              </a:solidFill>
              <a:ln w="9525">
                <a:noFill/>
                <a:miter lim="800000"/>
                <a:headEnd/>
                <a:tailEnd/>
              </a:ln>
            </p:spPr>
            <p:txBody>
              <a:bodyPr/>
              <a:lstStyle/>
              <a:p>
                <a:endParaRPr lang="en-GB" sz="1400">
                  <a:latin typeface="Frutiger 55 Roman"/>
                </a:endParaRPr>
              </a:p>
            </p:txBody>
          </p:sp>
          <p:sp>
            <p:nvSpPr>
              <p:cNvPr id="60541" name="Rectangle 476"/>
              <p:cNvSpPr>
                <a:spLocks noChangeArrowheads="1"/>
              </p:cNvSpPr>
              <p:nvPr/>
            </p:nvSpPr>
            <p:spPr bwMode="auto">
              <a:xfrm>
                <a:off x="4888" y="1660"/>
                <a:ext cx="5" cy="1698"/>
              </a:xfrm>
              <a:prstGeom prst="rect">
                <a:avLst/>
              </a:prstGeom>
              <a:solidFill>
                <a:srgbClr val="F9F900"/>
              </a:solidFill>
              <a:ln w="9525">
                <a:noFill/>
                <a:miter lim="800000"/>
                <a:headEnd/>
                <a:tailEnd/>
              </a:ln>
            </p:spPr>
            <p:txBody>
              <a:bodyPr/>
              <a:lstStyle/>
              <a:p>
                <a:endParaRPr lang="en-GB" sz="1400">
                  <a:latin typeface="Frutiger 55 Roman"/>
                </a:endParaRPr>
              </a:p>
            </p:txBody>
          </p:sp>
          <p:sp>
            <p:nvSpPr>
              <p:cNvPr id="60542" name="Rectangle 477"/>
              <p:cNvSpPr>
                <a:spLocks noChangeArrowheads="1"/>
              </p:cNvSpPr>
              <p:nvPr/>
            </p:nvSpPr>
            <p:spPr bwMode="auto">
              <a:xfrm>
                <a:off x="4893" y="1660"/>
                <a:ext cx="6" cy="1698"/>
              </a:xfrm>
              <a:prstGeom prst="rect">
                <a:avLst/>
              </a:prstGeom>
              <a:solidFill>
                <a:srgbClr val="F8F800"/>
              </a:solidFill>
              <a:ln w="9525">
                <a:noFill/>
                <a:miter lim="800000"/>
                <a:headEnd/>
                <a:tailEnd/>
              </a:ln>
            </p:spPr>
            <p:txBody>
              <a:bodyPr/>
              <a:lstStyle/>
              <a:p>
                <a:endParaRPr lang="en-GB" sz="1400">
                  <a:latin typeface="Frutiger 55 Roman"/>
                </a:endParaRPr>
              </a:p>
            </p:txBody>
          </p:sp>
          <p:sp>
            <p:nvSpPr>
              <p:cNvPr id="60543" name="Rectangle 478"/>
              <p:cNvSpPr>
                <a:spLocks noChangeArrowheads="1"/>
              </p:cNvSpPr>
              <p:nvPr/>
            </p:nvSpPr>
            <p:spPr bwMode="auto">
              <a:xfrm>
                <a:off x="4899" y="1660"/>
                <a:ext cx="5" cy="1698"/>
              </a:xfrm>
              <a:prstGeom prst="rect">
                <a:avLst/>
              </a:prstGeom>
              <a:solidFill>
                <a:srgbClr val="F7F700"/>
              </a:solidFill>
              <a:ln w="9525">
                <a:noFill/>
                <a:miter lim="800000"/>
                <a:headEnd/>
                <a:tailEnd/>
              </a:ln>
            </p:spPr>
            <p:txBody>
              <a:bodyPr/>
              <a:lstStyle/>
              <a:p>
                <a:endParaRPr lang="en-GB" sz="1400">
                  <a:latin typeface="Frutiger 55 Roman"/>
                </a:endParaRPr>
              </a:p>
            </p:txBody>
          </p:sp>
          <p:sp>
            <p:nvSpPr>
              <p:cNvPr id="60544" name="Rectangle 479"/>
              <p:cNvSpPr>
                <a:spLocks noChangeArrowheads="1"/>
              </p:cNvSpPr>
              <p:nvPr/>
            </p:nvSpPr>
            <p:spPr bwMode="auto">
              <a:xfrm>
                <a:off x="4904" y="1660"/>
                <a:ext cx="5" cy="1698"/>
              </a:xfrm>
              <a:prstGeom prst="rect">
                <a:avLst/>
              </a:prstGeom>
              <a:solidFill>
                <a:srgbClr val="F5F500"/>
              </a:solidFill>
              <a:ln w="9525">
                <a:noFill/>
                <a:miter lim="800000"/>
                <a:headEnd/>
                <a:tailEnd/>
              </a:ln>
            </p:spPr>
            <p:txBody>
              <a:bodyPr/>
              <a:lstStyle/>
              <a:p>
                <a:endParaRPr lang="en-GB" sz="1400">
                  <a:latin typeface="Frutiger 55 Roman"/>
                </a:endParaRPr>
              </a:p>
            </p:txBody>
          </p:sp>
          <p:sp>
            <p:nvSpPr>
              <p:cNvPr id="60545" name="Rectangle 480"/>
              <p:cNvSpPr>
                <a:spLocks noChangeArrowheads="1"/>
              </p:cNvSpPr>
              <p:nvPr/>
            </p:nvSpPr>
            <p:spPr bwMode="auto">
              <a:xfrm>
                <a:off x="4909" y="1660"/>
                <a:ext cx="6" cy="1698"/>
              </a:xfrm>
              <a:prstGeom prst="rect">
                <a:avLst/>
              </a:prstGeom>
              <a:solidFill>
                <a:srgbClr val="F4F400"/>
              </a:solidFill>
              <a:ln w="9525">
                <a:noFill/>
                <a:miter lim="800000"/>
                <a:headEnd/>
                <a:tailEnd/>
              </a:ln>
            </p:spPr>
            <p:txBody>
              <a:bodyPr/>
              <a:lstStyle/>
              <a:p>
                <a:endParaRPr lang="en-GB" sz="1400">
                  <a:latin typeface="Frutiger 55 Roman"/>
                </a:endParaRPr>
              </a:p>
            </p:txBody>
          </p:sp>
          <p:sp>
            <p:nvSpPr>
              <p:cNvPr id="60546" name="Rectangle 481"/>
              <p:cNvSpPr>
                <a:spLocks noChangeArrowheads="1"/>
              </p:cNvSpPr>
              <p:nvPr/>
            </p:nvSpPr>
            <p:spPr bwMode="auto">
              <a:xfrm>
                <a:off x="4915" y="1660"/>
                <a:ext cx="5" cy="1698"/>
              </a:xfrm>
              <a:prstGeom prst="rect">
                <a:avLst/>
              </a:prstGeom>
              <a:solidFill>
                <a:srgbClr val="F2F200"/>
              </a:solidFill>
              <a:ln w="9525">
                <a:noFill/>
                <a:miter lim="800000"/>
                <a:headEnd/>
                <a:tailEnd/>
              </a:ln>
            </p:spPr>
            <p:txBody>
              <a:bodyPr/>
              <a:lstStyle/>
              <a:p>
                <a:endParaRPr lang="en-GB" sz="1400">
                  <a:latin typeface="Frutiger 55 Roman"/>
                </a:endParaRPr>
              </a:p>
            </p:txBody>
          </p:sp>
          <p:sp>
            <p:nvSpPr>
              <p:cNvPr id="60547" name="Rectangle 482"/>
              <p:cNvSpPr>
                <a:spLocks noChangeArrowheads="1"/>
              </p:cNvSpPr>
              <p:nvPr/>
            </p:nvSpPr>
            <p:spPr bwMode="auto">
              <a:xfrm>
                <a:off x="4920" y="1660"/>
                <a:ext cx="6" cy="1698"/>
              </a:xfrm>
              <a:prstGeom prst="rect">
                <a:avLst/>
              </a:prstGeom>
              <a:solidFill>
                <a:srgbClr val="F0F000"/>
              </a:solidFill>
              <a:ln w="9525">
                <a:noFill/>
                <a:miter lim="800000"/>
                <a:headEnd/>
                <a:tailEnd/>
              </a:ln>
            </p:spPr>
            <p:txBody>
              <a:bodyPr/>
              <a:lstStyle/>
              <a:p>
                <a:endParaRPr lang="en-GB" sz="1400">
                  <a:latin typeface="Frutiger 55 Roman"/>
                </a:endParaRPr>
              </a:p>
            </p:txBody>
          </p:sp>
          <p:sp>
            <p:nvSpPr>
              <p:cNvPr id="60548" name="Rectangle 483"/>
              <p:cNvSpPr>
                <a:spLocks noChangeArrowheads="1"/>
              </p:cNvSpPr>
              <p:nvPr/>
            </p:nvSpPr>
            <p:spPr bwMode="auto">
              <a:xfrm>
                <a:off x="4926" y="1660"/>
                <a:ext cx="5" cy="1698"/>
              </a:xfrm>
              <a:prstGeom prst="rect">
                <a:avLst/>
              </a:prstGeom>
              <a:solidFill>
                <a:srgbClr val="EEEE00"/>
              </a:solidFill>
              <a:ln w="9525">
                <a:noFill/>
                <a:miter lim="800000"/>
                <a:headEnd/>
                <a:tailEnd/>
              </a:ln>
            </p:spPr>
            <p:txBody>
              <a:bodyPr/>
              <a:lstStyle/>
              <a:p>
                <a:endParaRPr lang="en-GB" sz="1400">
                  <a:latin typeface="Frutiger 55 Roman"/>
                </a:endParaRPr>
              </a:p>
            </p:txBody>
          </p:sp>
          <p:sp>
            <p:nvSpPr>
              <p:cNvPr id="60549" name="Rectangle 484"/>
              <p:cNvSpPr>
                <a:spLocks noChangeArrowheads="1"/>
              </p:cNvSpPr>
              <p:nvPr/>
            </p:nvSpPr>
            <p:spPr bwMode="auto">
              <a:xfrm>
                <a:off x="4931" y="1660"/>
                <a:ext cx="6" cy="1698"/>
              </a:xfrm>
              <a:prstGeom prst="rect">
                <a:avLst/>
              </a:prstGeom>
              <a:solidFill>
                <a:srgbClr val="ECEC00"/>
              </a:solidFill>
              <a:ln w="9525">
                <a:noFill/>
                <a:miter lim="800000"/>
                <a:headEnd/>
                <a:tailEnd/>
              </a:ln>
            </p:spPr>
            <p:txBody>
              <a:bodyPr/>
              <a:lstStyle/>
              <a:p>
                <a:endParaRPr lang="en-GB" sz="1400">
                  <a:latin typeface="Frutiger 55 Roman"/>
                </a:endParaRPr>
              </a:p>
            </p:txBody>
          </p:sp>
          <p:sp>
            <p:nvSpPr>
              <p:cNvPr id="60550" name="Rectangle 485"/>
              <p:cNvSpPr>
                <a:spLocks noChangeArrowheads="1"/>
              </p:cNvSpPr>
              <p:nvPr/>
            </p:nvSpPr>
            <p:spPr bwMode="auto">
              <a:xfrm>
                <a:off x="4937" y="1660"/>
                <a:ext cx="5" cy="1698"/>
              </a:xfrm>
              <a:prstGeom prst="rect">
                <a:avLst/>
              </a:prstGeom>
              <a:solidFill>
                <a:srgbClr val="EAEA00"/>
              </a:solidFill>
              <a:ln w="9525">
                <a:noFill/>
                <a:miter lim="800000"/>
                <a:headEnd/>
                <a:tailEnd/>
              </a:ln>
            </p:spPr>
            <p:txBody>
              <a:bodyPr/>
              <a:lstStyle/>
              <a:p>
                <a:endParaRPr lang="en-GB" sz="1400">
                  <a:latin typeface="Frutiger 55 Roman"/>
                </a:endParaRPr>
              </a:p>
            </p:txBody>
          </p:sp>
          <p:sp>
            <p:nvSpPr>
              <p:cNvPr id="60551" name="Rectangle 486"/>
              <p:cNvSpPr>
                <a:spLocks noChangeArrowheads="1"/>
              </p:cNvSpPr>
              <p:nvPr/>
            </p:nvSpPr>
            <p:spPr bwMode="auto">
              <a:xfrm>
                <a:off x="4942" y="1660"/>
                <a:ext cx="6" cy="1698"/>
              </a:xfrm>
              <a:prstGeom prst="rect">
                <a:avLst/>
              </a:prstGeom>
              <a:solidFill>
                <a:srgbClr val="E8E800"/>
              </a:solidFill>
              <a:ln w="9525">
                <a:noFill/>
                <a:miter lim="800000"/>
                <a:headEnd/>
                <a:tailEnd/>
              </a:ln>
            </p:spPr>
            <p:txBody>
              <a:bodyPr/>
              <a:lstStyle/>
              <a:p>
                <a:endParaRPr lang="en-GB" sz="1400">
                  <a:latin typeface="Frutiger 55 Roman"/>
                </a:endParaRPr>
              </a:p>
            </p:txBody>
          </p:sp>
          <p:sp>
            <p:nvSpPr>
              <p:cNvPr id="60552" name="Rectangle 487"/>
              <p:cNvSpPr>
                <a:spLocks noChangeArrowheads="1"/>
              </p:cNvSpPr>
              <p:nvPr/>
            </p:nvSpPr>
            <p:spPr bwMode="auto">
              <a:xfrm>
                <a:off x="4948" y="1660"/>
                <a:ext cx="5" cy="1698"/>
              </a:xfrm>
              <a:prstGeom prst="rect">
                <a:avLst/>
              </a:prstGeom>
              <a:solidFill>
                <a:srgbClr val="E6E600"/>
              </a:solidFill>
              <a:ln w="9525">
                <a:noFill/>
                <a:miter lim="800000"/>
                <a:headEnd/>
                <a:tailEnd/>
              </a:ln>
            </p:spPr>
            <p:txBody>
              <a:bodyPr/>
              <a:lstStyle/>
              <a:p>
                <a:endParaRPr lang="en-GB" sz="1400">
                  <a:latin typeface="Frutiger 55 Roman"/>
                </a:endParaRPr>
              </a:p>
            </p:txBody>
          </p:sp>
          <p:sp>
            <p:nvSpPr>
              <p:cNvPr id="60553" name="Rectangle 488"/>
              <p:cNvSpPr>
                <a:spLocks noChangeArrowheads="1"/>
              </p:cNvSpPr>
              <p:nvPr/>
            </p:nvSpPr>
            <p:spPr bwMode="auto">
              <a:xfrm>
                <a:off x="4953" y="1660"/>
                <a:ext cx="6" cy="1698"/>
              </a:xfrm>
              <a:prstGeom prst="rect">
                <a:avLst/>
              </a:prstGeom>
              <a:solidFill>
                <a:srgbClr val="E4E400"/>
              </a:solidFill>
              <a:ln w="9525">
                <a:noFill/>
                <a:miter lim="800000"/>
                <a:headEnd/>
                <a:tailEnd/>
              </a:ln>
            </p:spPr>
            <p:txBody>
              <a:bodyPr/>
              <a:lstStyle/>
              <a:p>
                <a:endParaRPr lang="en-GB" sz="1400">
                  <a:latin typeface="Frutiger 55 Roman"/>
                </a:endParaRPr>
              </a:p>
            </p:txBody>
          </p:sp>
          <p:sp>
            <p:nvSpPr>
              <p:cNvPr id="60554" name="Rectangle 489"/>
              <p:cNvSpPr>
                <a:spLocks noChangeArrowheads="1"/>
              </p:cNvSpPr>
              <p:nvPr/>
            </p:nvSpPr>
            <p:spPr bwMode="auto">
              <a:xfrm>
                <a:off x="4959" y="1660"/>
                <a:ext cx="5" cy="1698"/>
              </a:xfrm>
              <a:prstGeom prst="rect">
                <a:avLst/>
              </a:prstGeom>
              <a:solidFill>
                <a:srgbClr val="E2E200"/>
              </a:solidFill>
              <a:ln w="9525">
                <a:noFill/>
                <a:miter lim="800000"/>
                <a:headEnd/>
                <a:tailEnd/>
              </a:ln>
            </p:spPr>
            <p:txBody>
              <a:bodyPr/>
              <a:lstStyle/>
              <a:p>
                <a:endParaRPr lang="en-GB" sz="1400">
                  <a:latin typeface="Frutiger 55 Roman"/>
                </a:endParaRPr>
              </a:p>
            </p:txBody>
          </p:sp>
          <p:sp>
            <p:nvSpPr>
              <p:cNvPr id="60555" name="Rectangle 490"/>
              <p:cNvSpPr>
                <a:spLocks noChangeArrowheads="1"/>
              </p:cNvSpPr>
              <p:nvPr/>
            </p:nvSpPr>
            <p:spPr bwMode="auto">
              <a:xfrm>
                <a:off x="4964" y="1660"/>
                <a:ext cx="6" cy="1698"/>
              </a:xfrm>
              <a:prstGeom prst="rect">
                <a:avLst/>
              </a:prstGeom>
              <a:solidFill>
                <a:srgbClr val="DFDF00"/>
              </a:solidFill>
              <a:ln w="9525">
                <a:noFill/>
                <a:miter lim="800000"/>
                <a:headEnd/>
                <a:tailEnd/>
              </a:ln>
            </p:spPr>
            <p:txBody>
              <a:bodyPr/>
              <a:lstStyle/>
              <a:p>
                <a:endParaRPr lang="en-GB" sz="1400">
                  <a:latin typeface="Frutiger 55 Roman"/>
                </a:endParaRPr>
              </a:p>
            </p:txBody>
          </p:sp>
          <p:sp>
            <p:nvSpPr>
              <p:cNvPr id="60556" name="Rectangle 491"/>
              <p:cNvSpPr>
                <a:spLocks noChangeArrowheads="1"/>
              </p:cNvSpPr>
              <p:nvPr/>
            </p:nvSpPr>
            <p:spPr bwMode="auto">
              <a:xfrm>
                <a:off x="4970" y="1660"/>
                <a:ext cx="5" cy="1698"/>
              </a:xfrm>
              <a:prstGeom prst="rect">
                <a:avLst/>
              </a:prstGeom>
              <a:solidFill>
                <a:srgbClr val="DDDD00"/>
              </a:solidFill>
              <a:ln w="9525">
                <a:noFill/>
                <a:miter lim="800000"/>
                <a:headEnd/>
                <a:tailEnd/>
              </a:ln>
            </p:spPr>
            <p:txBody>
              <a:bodyPr/>
              <a:lstStyle/>
              <a:p>
                <a:endParaRPr lang="en-GB" sz="1400">
                  <a:latin typeface="Frutiger 55 Roman"/>
                </a:endParaRPr>
              </a:p>
            </p:txBody>
          </p:sp>
          <p:sp>
            <p:nvSpPr>
              <p:cNvPr id="60557" name="Rectangle 492"/>
              <p:cNvSpPr>
                <a:spLocks noChangeArrowheads="1"/>
              </p:cNvSpPr>
              <p:nvPr/>
            </p:nvSpPr>
            <p:spPr bwMode="auto">
              <a:xfrm>
                <a:off x="4975" y="1660"/>
                <a:ext cx="6" cy="1698"/>
              </a:xfrm>
              <a:prstGeom prst="rect">
                <a:avLst/>
              </a:prstGeom>
              <a:solidFill>
                <a:srgbClr val="DBDB00"/>
              </a:solidFill>
              <a:ln w="9525">
                <a:noFill/>
                <a:miter lim="800000"/>
                <a:headEnd/>
                <a:tailEnd/>
              </a:ln>
            </p:spPr>
            <p:txBody>
              <a:bodyPr/>
              <a:lstStyle/>
              <a:p>
                <a:endParaRPr lang="en-GB" sz="1400">
                  <a:latin typeface="Frutiger 55 Roman"/>
                </a:endParaRPr>
              </a:p>
            </p:txBody>
          </p:sp>
          <p:sp>
            <p:nvSpPr>
              <p:cNvPr id="60558" name="Rectangle 493"/>
              <p:cNvSpPr>
                <a:spLocks noChangeArrowheads="1"/>
              </p:cNvSpPr>
              <p:nvPr/>
            </p:nvSpPr>
            <p:spPr bwMode="auto">
              <a:xfrm>
                <a:off x="4981" y="1660"/>
                <a:ext cx="5" cy="1698"/>
              </a:xfrm>
              <a:prstGeom prst="rect">
                <a:avLst/>
              </a:prstGeom>
              <a:solidFill>
                <a:srgbClr val="D9D900"/>
              </a:solidFill>
              <a:ln w="9525">
                <a:noFill/>
                <a:miter lim="800000"/>
                <a:headEnd/>
                <a:tailEnd/>
              </a:ln>
            </p:spPr>
            <p:txBody>
              <a:bodyPr/>
              <a:lstStyle/>
              <a:p>
                <a:endParaRPr lang="en-GB" sz="1400">
                  <a:latin typeface="Frutiger 55 Roman"/>
                </a:endParaRPr>
              </a:p>
            </p:txBody>
          </p:sp>
          <p:sp>
            <p:nvSpPr>
              <p:cNvPr id="60559" name="Rectangle 494"/>
              <p:cNvSpPr>
                <a:spLocks noChangeArrowheads="1"/>
              </p:cNvSpPr>
              <p:nvPr/>
            </p:nvSpPr>
            <p:spPr bwMode="auto">
              <a:xfrm>
                <a:off x="4986" y="1660"/>
                <a:ext cx="6" cy="1698"/>
              </a:xfrm>
              <a:prstGeom prst="rect">
                <a:avLst/>
              </a:prstGeom>
              <a:solidFill>
                <a:srgbClr val="D7D700"/>
              </a:solidFill>
              <a:ln w="9525">
                <a:noFill/>
                <a:miter lim="800000"/>
                <a:headEnd/>
                <a:tailEnd/>
              </a:ln>
            </p:spPr>
            <p:txBody>
              <a:bodyPr/>
              <a:lstStyle/>
              <a:p>
                <a:endParaRPr lang="en-GB" sz="1400">
                  <a:latin typeface="Frutiger 55 Roman"/>
                </a:endParaRPr>
              </a:p>
            </p:txBody>
          </p:sp>
          <p:sp>
            <p:nvSpPr>
              <p:cNvPr id="60560" name="Rectangle 495"/>
              <p:cNvSpPr>
                <a:spLocks noChangeArrowheads="1"/>
              </p:cNvSpPr>
              <p:nvPr/>
            </p:nvSpPr>
            <p:spPr bwMode="auto">
              <a:xfrm>
                <a:off x="4992" y="1660"/>
                <a:ext cx="5" cy="1698"/>
              </a:xfrm>
              <a:prstGeom prst="rect">
                <a:avLst/>
              </a:prstGeom>
              <a:solidFill>
                <a:srgbClr val="D6D600"/>
              </a:solidFill>
              <a:ln w="9525">
                <a:noFill/>
                <a:miter lim="800000"/>
                <a:headEnd/>
                <a:tailEnd/>
              </a:ln>
            </p:spPr>
            <p:txBody>
              <a:bodyPr/>
              <a:lstStyle/>
              <a:p>
                <a:endParaRPr lang="en-GB" sz="1400">
                  <a:latin typeface="Frutiger 55 Roman"/>
                </a:endParaRPr>
              </a:p>
            </p:txBody>
          </p:sp>
          <p:sp>
            <p:nvSpPr>
              <p:cNvPr id="60561" name="Rectangle 496"/>
              <p:cNvSpPr>
                <a:spLocks noChangeArrowheads="1"/>
              </p:cNvSpPr>
              <p:nvPr/>
            </p:nvSpPr>
            <p:spPr bwMode="auto">
              <a:xfrm>
                <a:off x="4997" y="1660"/>
                <a:ext cx="6" cy="1698"/>
              </a:xfrm>
              <a:prstGeom prst="rect">
                <a:avLst/>
              </a:prstGeom>
              <a:solidFill>
                <a:srgbClr val="D4D400"/>
              </a:solidFill>
              <a:ln w="9525">
                <a:noFill/>
                <a:miter lim="800000"/>
                <a:headEnd/>
                <a:tailEnd/>
              </a:ln>
            </p:spPr>
            <p:txBody>
              <a:bodyPr/>
              <a:lstStyle/>
              <a:p>
                <a:endParaRPr lang="en-GB" sz="1400">
                  <a:latin typeface="Frutiger 55 Roman"/>
                </a:endParaRPr>
              </a:p>
            </p:txBody>
          </p:sp>
          <p:sp>
            <p:nvSpPr>
              <p:cNvPr id="60562" name="Rectangle 497"/>
              <p:cNvSpPr>
                <a:spLocks noChangeArrowheads="1"/>
              </p:cNvSpPr>
              <p:nvPr/>
            </p:nvSpPr>
            <p:spPr bwMode="auto">
              <a:xfrm>
                <a:off x="5003" y="1660"/>
                <a:ext cx="5" cy="1698"/>
              </a:xfrm>
              <a:prstGeom prst="rect">
                <a:avLst/>
              </a:prstGeom>
              <a:solidFill>
                <a:srgbClr val="D2D200"/>
              </a:solidFill>
              <a:ln w="9525">
                <a:noFill/>
                <a:miter lim="800000"/>
                <a:headEnd/>
                <a:tailEnd/>
              </a:ln>
            </p:spPr>
            <p:txBody>
              <a:bodyPr/>
              <a:lstStyle/>
              <a:p>
                <a:endParaRPr lang="en-GB" sz="1400">
                  <a:latin typeface="Frutiger 55 Roman"/>
                </a:endParaRPr>
              </a:p>
            </p:txBody>
          </p:sp>
          <p:sp>
            <p:nvSpPr>
              <p:cNvPr id="60563" name="Rectangle 498"/>
              <p:cNvSpPr>
                <a:spLocks noChangeArrowheads="1"/>
              </p:cNvSpPr>
              <p:nvPr/>
            </p:nvSpPr>
            <p:spPr bwMode="auto">
              <a:xfrm>
                <a:off x="5008" y="1660"/>
                <a:ext cx="5" cy="1698"/>
              </a:xfrm>
              <a:prstGeom prst="rect">
                <a:avLst/>
              </a:prstGeom>
              <a:solidFill>
                <a:srgbClr val="D1D100"/>
              </a:solidFill>
              <a:ln w="9525">
                <a:noFill/>
                <a:miter lim="800000"/>
                <a:headEnd/>
                <a:tailEnd/>
              </a:ln>
            </p:spPr>
            <p:txBody>
              <a:bodyPr/>
              <a:lstStyle/>
              <a:p>
                <a:endParaRPr lang="en-GB" sz="1400">
                  <a:latin typeface="Frutiger 55 Roman"/>
                </a:endParaRPr>
              </a:p>
            </p:txBody>
          </p:sp>
          <p:sp>
            <p:nvSpPr>
              <p:cNvPr id="60564" name="Rectangle 499"/>
              <p:cNvSpPr>
                <a:spLocks noChangeArrowheads="1"/>
              </p:cNvSpPr>
              <p:nvPr/>
            </p:nvSpPr>
            <p:spPr bwMode="auto">
              <a:xfrm>
                <a:off x="5013" y="1660"/>
                <a:ext cx="6" cy="1698"/>
              </a:xfrm>
              <a:prstGeom prst="rect">
                <a:avLst/>
              </a:prstGeom>
              <a:solidFill>
                <a:srgbClr val="D0D000"/>
              </a:solidFill>
              <a:ln w="9525">
                <a:noFill/>
                <a:miter lim="800000"/>
                <a:headEnd/>
                <a:tailEnd/>
              </a:ln>
            </p:spPr>
            <p:txBody>
              <a:bodyPr/>
              <a:lstStyle/>
              <a:p>
                <a:endParaRPr lang="en-GB" sz="1400">
                  <a:latin typeface="Frutiger 55 Roman"/>
                </a:endParaRPr>
              </a:p>
            </p:txBody>
          </p:sp>
          <p:sp>
            <p:nvSpPr>
              <p:cNvPr id="60565" name="Rectangle 500"/>
              <p:cNvSpPr>
                <a:spLocks noChangeArrowheads="1"/>
              </p:cNvSpPr>
              <p:nvPr/>
            </p:nvSpPr>
            <p:spPr bwMode="auto">
              <a:xfrm>
                <a:off x="5019" y="1660"/>
                <a:ext cx="5" cy="1698"/>
              </a:xfrm>
              <a:prstGeom prst="rect">
                <a:avLst/>
              </a:prstGeom>
              <a:solidFill>
                <a:srgbClr val="CFCF00"/>
              </a:solidFill>
              <a:ln w="9525">
                <a:noFill/>
                <a:miter lim="800000"/>
                <a:headEnd/>
                <a:tailEnd/>
              </a:ln>
            </p:spPr>
            <p:txBody>
              <a:bodyPr/>
              <a:lstStyle/>
              <a:p>
                <a:endParaRPr lang="en-GB" sz="1400">
                  <a:latin typeface="Frutiger 55 Roman"/>
                </a:endParaRPr>
              </a:p>
            </p:txBody>
          </p:sp>
          <p:sp>
            <p:nvSpPr>
              <p:cNvPr id="60566" name="Rectangle 501"/>
              <p:cNvSpPr>
                <a:spLocks noChangeArrowheads="1"/>
              </p:cNvSpPr>
              <p:nvPr/>
            </p:nvSpPr>
            <p:spPr bwMode="auto">
              <a:xfrm>
                <a:off x="5024" y="1660"/>
                <a:ext cx="6" cy="1698"/>
              </a:xfrm>
              <a:prstGeom prst="rect">
                <a:avLst/>
              </a:prstGeom>
              <a:solidFill>
                <a:srgbClr val="CECE00"/>
              </a:solidFill>
              <a:ln w="9525">
                <a:noFill/>
                <a:miter lim="800000"/>
                <a:headEnd/>
                <a:tailEnd/>
              </a:ln>
            </p:spPr>
            <p:txBody>
              <a:bodyPr/>
              <a:lstStyle/>
              <a:p>
                <a:endParaRPr lang="en-GB" sz="1400">
                  <a:latin typeface="Frutiger 55 Roman"/>
                </a:endParaRPr>
              </a:p>
            </p:txBody>
          </p:sp>
          <p:sp>
            <p:nvSpPr>
              <p:cNvPr id="60567" name="Rectangle 502"/>
              <p:cNvSpPr>
                <a:spLocks noChangeArrowheads="1"/>
              </p:cNvSpPr>
              <p:nvPr/>
            </p:nvSpPr>
            <p:spPr bwMode="auto">
              <a:xfrm>
                <a:off x="5030" y="1660"/>
                <a:ext cx="5" cy="1698"/>
              </a:xfrm>
              <a:prstGeom prst="rect">
                <a:avLst/>
              </a:prstGeom>
              <a:solidFill>
                <a:srgbClr val="CDCD00"/>
              </a:solidFill>
              <a:ln w="9525">
                <a:noFill/>
                <a:miter lim="800000"/>
                <a:headEnd/>
                <a:tailEnd/>
              </a:ln>
            </p:spPr>
            <p:txBody>
              <a:bodyPr/>
              <a:lstStyle/>
              <a:p>
                <a:endParaRPr lang="en-GB" sz="1400">
                  <a:latin typeface="Frutiger 55 Roman"/>
                </a:endParaRPr>
              </a:p>
            </p:txBody>
          </p:sp>
          <p:sp>
            <p:nvSpPr>
              <p:cNvPr id="60568" name="Rectangle 503"/>
              <p:cNvSpPr>
                <a:spLocks noChangeArrowheads="1"/>
              </p:cNvSpPr>
              <p:nvPr/>
            </p:nvSpPr>
            <p:spPr bwMode="auto">
              <a:xfrm>
                <a:off x="5035" y="1660"/>
                <a:ext cx="6" cy="1698"/>
              </a:xfrm>
              <a:prstGeom prst="rect">
                <a:avLst/>
              </a:prstGeom>
              <a:solidFill>
                <a:srgbClr val="CCCC00"/>
              </a:solidFill>
              <a:ln w="9525">
                <a:noFill/>
                <a:miter lim="800000"/>
                <a:headEnd/>
                <a:tailEnd/>
              </a:ln>
            </p:spPr>
            <p:txBody>
              <a:bodyPr/>
              <a:lstStyle/>
              <a:p>
                <a:endParaRPr lang="en-GB" sz="1400">
                  <a:latin typeface="Frutiger 55 Roman"/>
                </a:endParaRPr>
              </a:p>
            </p:txBody>
          </p:sp>
          <p:sp>
            <p:nvSpPr>
              <p:cNvPr id="60569" name="Rectangle 504"/>
              <p:cNvSpPr>
                <a:spLocks noChangeArrowheads="1"/>
              </p:cNvSpPr>
              <p:nvPr/>
            </p:nvSpPr>
            <p:spPr bwMode="auto">
              <a:xfrm>
                <a:off x="5041" y="1660"/>
                <a:ext cx="5" cy="1698"/>
              </a:xfrm>
              <a:prstGeom prst="rect">
                <a:avLst/>
              </a:prstGeom>
              <a:solidFill>
                <a:srgbClr val="CBCB00"/>
              </a:solidFill>
              <a:ln w="9525">
                <a:noFill/>
                <a:miter lim="800000"/>
                <a:headEnd/>
                <a:tailEnd/>
              </a:ln>
            </p:spPr>
            <p:txBody>
              <a:bodyPr/>
              <a:lstStyle/>
              <a:p>
                <a:endParaRPr lang="en-GB" sz="1400">
                  <a:latin typeface="Frutiger 55 Roman"/>
                </a:endParaRPr>
              </a:p>
            </p:txBody>
          </p:sp>
          <p:sp>
            <p:nvSpPr>
              <p:cNvPr id="60570" name="Rectangle 505"/>
              <p:cNvSpPr>
                <a:spLocks noChangeArrowheads="1"/>
              </p:cNvSpPr>
              <p:nvPr/>
            </p:nvSpPr>
            <p:spPr bwMode="auto">
              <a:xfrm>
                <a:off x="5046" y="1660"/>
                <a:ext cx="6" cy="1698"/>
              </a:xfrm>
              <a:prstGeom prst="rect">
                <a:avLst/>
              </a:prstGeom>
              <a:solidFill>
                <a:srgbClr val="CBCB00"/>
              </a:solidFill>
              <a:ln w="9525">
                <a:noFill/>
                <a:miter lim="800000"/>
                <a:headEnd/>
                <a:tailEnd/>
              </a:ln>
            </p:spPr>
            <p:txBody>
              <a:bodyPr/>
              <a:lstStyle/>
              <a:p>
                <a:endParaRPr lang="en-GB" sz="1400">
                  <a:latin typeface="Frutiger 55 Roman"/>
                </a:endParaRPr>
              </a:p>
            </p:txBody>
          </p:sp>
          <p:sp>
            <p:nvSpPr>
              <p:cNvPr id="60571" name="Rectangle 506"/>
              <p:cNvSpPr>
                <a:spLocks noChangeArrowheads="1"/>
              </p:cNvSpPr>
              <p:nvPr/>
            </p:nvSpPr>
            <p:spPr bwMode="auto">
              <a:xfrm>
                <a:off x="5052" y="1660"/>
                <a:ext cx="5" cy="1698"/>
              </a:xfrm>
              <a:prstGeom prst="rect">
                <a:avLst/>
              </a:prstGeom>
              <a:solidFill>
                <a:srgbClr val="CACA00"/>
              </a:solidFill>
              <a:ln w="9525">
                <a:noFill/>
                <a:miter lim="800000"/>
                <a:headEnd/>
                <a:tailEnd/>
              </a:ln>
            </p:spPr>
            <p:txBody>
              <a:bodyPr/>
              <a:lstStyle/>
              <a:p>
                <a:endParaRPr lang="en-GB" sz="1400">
                  <a:latin typeface="Frutiger 55 Roman"/>
                </a:endParaRPr>
              </a:p>
            </p:txBody>
          </p:sp>
          <p:sp>
            <p:nvSpPr>
              <p:cNvPr id="60572" name="Rectangle 507"/>
              <p:cNvSpPr>
                <a:spLocks noChangeArrowheads="1"/>
              </p:cNvSpPr>
              <p:nvPr/>
            </p:nvSpPr>
            <p:spPr bwMode="auto">
              <a:xfrm>
                <a:off x="5057" y="1660"/>
                <a:ext cx="6" cy="1698"/>
              </a:xfrm>
              <a:prstGeom prst="rect">
                <a:avLst/>
              </a:prstGeom>
              <a:solidFill>
                <a:srgbClr val="CACA00"/>
              </a:solidFill>
              <a:ln w="9525">
                <a:noFill/>
                <a:miter lim="800000"/>
                <a:headEnd/>
                <a:tailEnd/>
              </a:ln>
            </p:spPr>
            <p:txBody>
              <a:bodyPr/>
              <a:lstStyle/>
              <a:p>
                <a:endParaRPr lang="en-GB" sz="1400">
                  <a:latin typeface="Frutiger 55 Roman"/>
                </a:endParaRPr>
              </a:p>
            </p:txBody>
          </p:sp>
        </p:grpSp>
        <p:sp>
          <p:nvSpPr>
            <p:cNvPr id="60433" name="Rectangle 509"/>
            <p:cNvSpPr>
              <a:spLocks noChangeArrowheads="1"/>
            </p:cNvSpPr>
            <p:nvPr/>
          </p:nvSpPr>
          <p:spPr bwMode="auto">
            <a:xfrm>
              <a:off x="4619" y="1660"/>
              <a:ext cx="444" cy="1698"/>
            </a:xfrm>
            <a:prstGeom prst="rect">
              <a:avLst/>
            </a:prstGeom>
            <a:noFill/>
            <a:ln w="7938">
              <a:solidFill>
                <a:srgbClr val="000000"/>
              </a:solidFill>
              <a:miter lim="800000"/>
              <a:headEnd/>
              <a:tailEnd/>
            </a:ln>
          </p:spPr>
          <p:txBody>
            <a:bodyPr/>
            <a:lstStyle/>
            <a:p>
              <a:endParaRPr lang="en-GB" sz="1400">
                <a:latin typeface="Frutiger 55 Roman"/>
              </a:endParaRPr>
            </a:p>
          </p:txBody>
        </p:sp>
        <p:sp>
          <p:nvSpPr>
            <p:cNvPr id="60434" name="Line 510"/>
            <p:cNvSpPr>
              <a:spLocks noChangeShapeType="1"/>
            </p:cNvSpPr>
            <p:nvPr/>
          </p:nvSpPr>
          <p:spPr bwMode="auto">
            <a:xfrm>
              <a:off x="749" y="985"/>
              <a:ext cx="1" cy="2373"/>
            </a:xfrm>
            <a:prstGeom prst="line">
              <a:avLst/>
            </a:prstGeom>
            <a:noFill/>
            <a:ln w="17463">
              <a:solidFill>
                <a:schemeClr val="tx1"/>
              </a:solidFill>
              <a:round/>
              <a:headEnd/>
              <a:tailEnd/>
            </a:ln>
          </p:spPr>
          <p:txBody>
            <a:bodyPr/>
            <a:lstStyle/>
            <a:p>
              <a:endParaRPr lang="en-GB">
                <a:latin typeface="Frutiger 55 Roman"/>
              </a:endParaRPr>
            </a:p>
          </p:txBody>
        </p:sp>
        <p:sp>
          <p:nvSpPr>
            <p:cNvPr id="60435" name="Line 511"/>
            <p:cNvSpPr>
              <a:spLocks noChangeShapeType="1"/>
            </p:cNvSpPr>
            <p:nvPr/>
          </p:nvSpPr>
          <p:spPr bwMode="auto">
            <a:xfrm>
              <a:off x="716" y="3358"/>
              <a:ext cx="33" cy="1"/>
            </a:xfrm>
            <a:prstGeom prst="line">
              <a:avLst/>
            </a:prstGeom>
            <a:noFill/>
            <a:ln w="17463">
              <a:solidFill>
                <a:schemeClr val="tx1"/>
              </a:solidFill>
              <a:round/>
              <a:headEnd/>
              <a:tailEnd/>
            </a:ln>
          </p:spPr>
          <p:txBody>
            <a:bodyPr/>
            <a:lstStyle/>
            <a:p>
              <a:endParaRPr lang="en-GB">
                <a:latin typeface="Frutiger 55 Roman"/>
              </a:endParaRPr>
            </a:p>
          </p:txBody>
        </p:sp>
        <p:sp>
          <p:nvSpPr>
            <p:cNvPr id="60436" name="Line 512"/>
            <p:cNvSpPr>
              <a:spLocks noChangeShapeType="1"/>
            </p:cNvSpPr>
            <p:nvPr/>
          </p:nvSpPr>
          <p:spPr bwMode="auto">
            <a:xfrm>
              <a:off x="716" y="2885"/>
              <a:ext cx="33" cy="1"/>
            </a:xfrm>
            <a:prstGeom prst="line">
              <a:avLst/>
            </a:prstGeom>
            <a:noFill/>
            <a:ln w="17463">
              <a:solidFill>
                <a:schemeClr val="tx1"/>
              </a:solidFill>
              <a:round/>
              <a:headEnd/>
              <a:tailEnd/>
            </a:ln>
          </p:spPr>
          <p:txBody>
            <a:bodyPr/>
            <a:lstStyle/>
            <a:p>
              <a:endParaRPr lang="en-GB">
                <a:latin typeface="Frutiger 55 Roman"/>
              </a:endParaRPr>
            </a:p>
          </p:txBody>
        </p:sp>
        <p:sp>
          <p:nvSpPr>
            <p:cNvPr id="60437" name="Line 513"/>
            <p:cNvSpPr>
              <a:spLocks noChangeShapeType="1"/>
            </p:cNvSpPr>
            <p:nvPr/>
          </p:nvSpPr>
          <p:spPr bwMode="auto">
            <a:xfrm>
              <a:off x="716" y="2411"/>
              <a:ext cx="33" cy="1"/>
            </a:xfrm>
            <a:prstGeom prst="line">
              <a:avLst/>
            </a:prstGeom>
            <a:noFill/>
            <a:ln w="17463">
              <a:solidFill>
                <a:schemeClr val="tx1"/>
              </a:solidFill>
              <a:round/>
              <a:headEnd/>
              <a:tailEnd/>
            </a:ln>
          </p:spPr>
          <p:txBody>
            <a:bodyPr/>
            <a:lstStyle/>
            <a:p>
              <a:endParaRPr lang="en-GB">
                <a:latin typeface="Frutiger 55 Roman"/>
              </a:endParaRPr>
            </a:p>
          </p:txBody>
        </p:sp>
        <p:sp>
          <p:nvSpPr>
            <p:cNvPr id="60438" name="Line 514"/>
            <p:cNvSpPr>
              <a:spLocks noChangeShapeType="1"/>
            </p:cNvSpPr>
            <p:nvPr/>
          </p:nvSpPr>
          <p:spPr bwMode="auto">
            <a:xfrm>
              <a:off x="716" y="1932"/>
              <a:ext cx="33" cy="1"/>
            </a:xfrm>
            <a:prstGeom prst="line">
              <a:avLst/>
            </a:prstGeom>
            <a:noFill/>
            <a:ln w="17463">
              <a:solidFill>
                <a:schemeClr val="tx1"/>
              </a:solidFill>
              <a:round/>
              <a:headEnd/>
              <a:tailEnd/>
            </a:ln>
          </p:spPr>
          <p:txBody>
            <a:bodyPr/>
            <a:lstStyle/>
            <a:p>
              <a:endParaRPr lang="en-GB">
                <a:latin typeface="Frutiger 55 Roman"/>
              </a:endParaRPr>
            </a:p>
          </p:txBody>
        </p:sp>
        <p:sp>
          <p:nvSpPr>
            <p:cNvPr id="60439" name="Line 515"/>
            <p:cNvSpPr>
              <a:spLocks noChangeShapeType="1"/>
            </p:cNvSpPr>
            <p:nvPr/>
          </p:nvSpPr>
          <p:spPr bwMode="auto">
            <a:xfrm>
              <a:off x="716" y="1458"/>
              <a:ext cx="33" cy="1"/>
            </a:xfrm>
            <a:prstGeom prst="line">
              <a:avLst/>
            </a:prstGeom>
            <a:noFill/>
            <a:ln w="17463">
              <a:solidFill>
                <a:schemeClr val="tx1"/>
              </a:solidFill>
              <a:round/>
              <a:headEnd/>
              <a:tailEnd/>
            </a:ln>
          </p:spPr>
          <p:txBody>
            <a:bodyPr/>
            <a:lstStyle/>
            <a:p>
              <a:endParaRPr lang="en-GB">
                <a:latin typeface="Frutiger 55 Roman"/>
              </a:endParaRPr>
            </a:p>
          </p:txBody>
        </p:sp>
        <p:sp>
          <p:nvSpPr>
            <p:cNvPr id="60440" name="Line 516"/>
            <p:cNvSpPr>
              <a:spLocks noChangeShapeType="1"/>
            </p:cNvSpPr>
            <p:nvPr/>
          </p:nvSpPr>
          <p:spPr bwMode="auto">
            <a:xfrm>
              <a:off x="716" y="985"/>
              <a:ext cx="33" cy="1"/>
            </a:xfrm>
            <a:prstGeom prst="line">
              <a:avLst/>
            </a:prstGeom>
            <a:noFill/>
            <a:ln w="17463">
              <a:solidFill>
                <a:schemeClr val="tx1"/>
              </a:solidFill>
              <a:round/>
              <a:headEnd/>
              <a:tailEnd/>
            </a:ln>
          </p:spPr>
          <p:txBody>
            <a:bodyPr/>
            <a:lstStyle/>
            <a:p>
              <a:endParaRPr lang="en-GB">
                <a:latin typeface="Frutiger 55 Roman"/>
              </a:endParaRPr>
            </a:p>
          </p:txBody>
        </p:sp>
        <p:sp>
          <p:nvSpPr>
            <p:cNvPr id="60441" name="Line 517"/>
            <p:cNvSpPr>
              <a:spLocks noChangeShapeType="1"/>
            </p:cNvSpPr>
            <p:nvPr/>
          </p:nvSpPr>
          <p:spPr bwMode="auto">
            <a:xfrm>
              <a:off x="749" y="3358"/>
              <a:ext cx="4648" cy="1"/>
            </a:xfrm>
            <a:prstGeom prst="line">
              <a:avLst/>
            </a:prstGeom>
            <a:noFill/>
            <a:ln w="17463">
              <a:solidFill>
                <a:schemeClr val="tx1"/>
              </a:solidFill>
              <a:round/>
              <a:headEnd/>
              <a:tailEnd/>
            </a:ln>
          </p:spPr>
          <p:txBody>
            <a:bodyPr/>
            <a:lstStyle/>
            <a:p>
              <a:endParaRPr lang="en-GB">
                <a:latin typeface="Frutiger 55 Roman"/>
              </a:endParaRPr>
            </a:p>
          </p:txBody>
        </p:sp>
        <p:sp>
          <p:nvSpPr>
            <p:cNvPr id="60442" name="Line 518"/>
            <p:cNvSpPr>
              <a:spLocks noChangeShapeType="1"/>
            </p:cNvSpPr>
            <p:nvPr/>
          </p:nvSpPr>
          <p:spPr bwMode="auto">
            <a:xfrm flipV="1">
              <a:off x="749" y="3358"/>
              <a:ext cx="1" cy="22"/>
            </a:xfrm>
            <a:prstGeom prst="line">
              <a:avLst/>
            </a:prstGeom>
            <a:noFill/>
            <a:ln w="17463">
              <a:solidFill>
                <a:schemeClr val="tx1"/>
              </a:solidFill>
              <a:round/>
              <a:headEnd/>
              <a:tailEnd/>
            </a:ln>
          </p:spPr>
          <p:txBody>
            <a:bodyPr/>
            <a:lstStyle/>
            <a:p>
              <a:endParaRPr lang="en-GB">
                <a:latin typeface="Frutiger 55 Roman"/>
              </a:endParaRPr>
            </a:p>
          </p:txBody>
        </p:sp>
        <p:sp>
          <p:nvSpPr>
            <p:cNvPr id="60443" name="Line 519"/>
            <p:cNvSpPr>
              <a:spLocks noChangeShapeType="1"/>
            </p:cNvSpPr>
            <p:nvPr/>
          </p:nvSpPr>
          <p:spPr bwMode="auto">
            <a:xfrm flipV="1">
              <a:off x="2298" y="3358"/>
              <a:ext cx="1" cy="22"/>
            </a:xfrm>
            <a:prstGeom prst="line">
              <a:avLst/>
            </a:prstGeom>
            <a:noFill/>
            <a:ln w="17463">
              <a:solidFill>
                <a:schemeClr val="tx1"/>
              </a:solidFill>
              <a:round/>
              <a:headEnd/>
              <a:tailEnd/>
            </a:ln>
          </p:spPr>
          <p:txBody>
            <a:bodyPr/>
            <a:lstStyle/>
            <a:p>
              <a:endParaRPr lang="en-GB">
                <a:latin typeface="Frutiger 55 Roman"/>
              </a:endParaRPr>
            </a:p>
          </p:txBody>
        </p:sp>
        <p:sp>
          <p:nvSpPr>
            <p:cNvPr id="60444" name="Line 520"/>
            <p:cNvSpPr>
              <a:spLocks noChangeShapeType="1"/>
            </p:cNvSpPr>
            <p:nvPr/>
          </p:nvSpPr>
          <p:spPr bwMode="auto">
            <a:xfrm flipV="1">
              <a:off x="3847" y="3358"/>
              <a:ext cx="1" cy="22"/>
            </a:xfrm>
            <a:prstGeom prst="line">
              <a:avLst/>
            </a:prstGeom>
            <a:noFill/>
            <a:ln w="17463">
              <a:solidFill>
                <a:schemeClr val="tx1"/>
              </a:solidFill>
              <a:round/>
              <a:headEnd/>
              <a:tailEnd/>
            </a:ln>
          </p:spPr>
          <p:txBody>
            <a:bodyPr/>
            <a:lstStyle/>
            <a:p>
              <a:endParaRPr lang="en-GB">
                <a:latin typeface="Frutiger 55 Roman"/>
              </a:endParaRPr>
            </a:p>
          </p:txBody>
        </p:sp>
        <p:sp>
          <p:nvSpPr>
            <p:cNvPr id="60445" name="Line 521"/>
            <p:cNvSpPr>
              <a:spLocks noChangeShapeType="1"/>
            </p:cNvSpPr>
            <p:nvPr/>
          </p:nvSpPr>
          <p:spPr bwMode="auto">
            <a:xfrm flipV="1">
              <a:off x="5397" y="3358"/>
              <a:ext cx="1" cy="22"/>
            </a:xfrm>
            <a:prstGeom prst="line">
              <a:avLst/>
            </a:prstGeom>
            <a:noFill/>
            <a:ln w="17463">
              <a:solidFill>
                <a:schemeClr val="tx1"/>
              </a:solidFill>
              <a:round/>
              <a:headEnd/>
              <a:tailEnd/>
            </a:ln>
          </p:spPr>
          <p:txBody>
            <a:bodyPr/>
            <a:lstStyle/>
            <a:p>
              <a:endParaRPr lang="en-GB">
                <a:latin typeface="Frutiger 55 Roman"/>
              </a:endParaRPr>
            </a:p>
          </p:txBody>
        </p:sp>
        <p:sp>
          <p:nvSpPr>
            <p:cNvPr id="60446" name="Rectangle 522"/>
            <p:cNvSpPr>
              <a:spLocks noChangeArrowheads="1"/>
            </p:cNvSpPr>
            <p:nvPr/>
          </p:nvSpPr>
          <p:spPr bwMode="auto">
            <a:xfrm>
              <a:off x="519" y="3298"/>
              <a:ext cx="157" cy="136"/>
            </a:xfrm>
            <a:prstGeom prst="rect">
              <a:avLst/>
            </a:prstGeom>
            <a:noFill/>
            <a:ln w="9525">
              <a:noFill/>
              <a:miter lim="800000"/>
              <a:headEnd/>
              <a:tailEnd/>
            </a:ln>
          </p:spPr>
          <p:txBody>
            <a:bodyPr wrap="none" lIns="0" tIns="0" rIns="0" bIns="0">
              <a:spAutoFit/>
            </a:bodyPr>
            <a:lstStyle/>
            <a:p>
              <a:r>
                <a:rPr lang="en-GB" sz="1400" b="1">
                  <a:latin typeface="Frutiger 55 Roman"/>
                </a:rPr>
                <a:t>0.0</a:t>
              </a:r>
              <a:endParaRPr lang="en-GB" sz="1400">
                <a:latin typeface="Frutiger 55 Roman"/>
              </a:endParaRPr>
            </a:p>
          </p:txBody>
        </p:sp>
        <p:sp>
          <p:nvSpPr>
            <p:cNvPr id="60447" name="Rectangle 523"/>
            <p:cNvSpPr>
              <a:spLocks noChangeArrowheads="1"/>
            </p:cNvSpPr>
            <p:nvPr/>
          </p:nvSpPr>
          <p:spPr bwMode="auto">
            <a:xfrm>
              <a:off x="519" y="2825"/>
              <a:ext cx="157" cy="136"/>
            </a:xfrm>
            <a:prstGeom prst="rect">
              <a:avLst/>
            </a:prstGeom>
            <a:noFill/>
            <a:ln w="9525">
              <a:noFill/>
              <a:miter lim="800000"/>
              <a:headEnd/>
              <a:tailEnd/>
            </a:ln>
          </p:spPr>
          <p:txBody>
            <a:bodyPr wrap="none" lIns="0" tIns="0" rIns="0" bIns="0">
              <a:spAutoFit/>
            </a:bodyPr>
            <a:lstStyle/>
            <a:p>
              <a:r>
                <a:rPr lang="en-GB" sz="1400" b="1">
                  <a:latin typeface="Frutiger 55 Roman"/>
                </a:rPr>
                <a:t>1.0</a:t>
              </a:r>
              <a:endParaRPr lang="en-GB" sz="1400">
                <a:latin typeface="Frutiger 55 Roman"/>
              </a:endParaRPr>
            </a:p>
          </p:txBody>
        </p:sp>
        <p:sp>
          <p:nvSpPr>
            <p:cNvPr id="60448" name="Rectangle 524"/>
            <p:cNvSpPr>
              <a:spLocks noChangeArrowheads="1"/>
            </p:cNvSpPr>
            <p:nvPr/>
          </p:nvSpPr>
          <p:spPr bwMode="auto">
            <a:xfrm>
              <a:off x="519" y="2351"/>
              <a:ext cx="157" cy="136"/>
            </a:xfrm>
            <a:prstGeom prst="rect">
              <a:avLst/>
            </a:prstGeom>
            <a:noFill/>
            <a:ln w="9525">
              <a:noFill/>
              <a:miter lim="800000"/>
              <a:headEnd/>
              <a:tailEnd/>
            </a:ln>
          </p:spPr>
          <p:txBody>
            <a:bodyPr wrap="none" lIns="0" tIns="0" rIns="0" bIns="0">
              <a:spAutoFit/>
            </a:bodyPr>
            <a:lstStyle/>
            <a:p>
              <a:r>
                <a:rPr lang="en-GB" sz="1400" b="1">
                  <a:latin typeface="Frutiger 55 Roman"/>
                </a:rPr>
                <a:t>2.0</a:t>
              </a:r>
              <a:endParaRPr lang="en-GB" sz="1400">
                <a:latin typeface="Frutiger 55 Roman"/>
              </a:endParaRPr>
            </a:p>
          </p:txBody>
        </p:sp>
        <p:sp>
          <p:nvSpPr>
            <p:cNvPr id="60449" name="Rectangle 525"/>
            <p:cNvSpPr>
              <a:spLocks noChangeArrowheads="1"/>
            </p:cNvSpPr>
            <p:nvPr/>
          </p:nvSpPr>
          <p:spPr bwMode="auto">
            <a:xfrm>
              <a:off x="519" y="1872"/>
              <a:ext cx="157" cy="136"/>
            </a:xfrm>
            <a:prstGeom prst="rect">
              <a:avLst/>
            </a:prstGeom>
            <a:noFill/>
            <a:ln w="9525">
              <a:noFill/>
              <a:miter lim="800000"/>
              <a:headEnd/>
              <a:tailEnd/>
            </a:ln>
          </p:spPr>
          <p:txBody>
            <a:bodyPr wrap="none" lIns="0" tIns="0" rIns="0" bIns="0">
              <a:spAutoFit/>
            </a:bodyPr>
            <a:lstStyle/>
            <a:p>
              <a:r>
                <a:rPr lang="en-GB" sz="1400" b="1">
                  <a:latin typeface="Frutiger 55 Roman"/>
                </a:rPr>
                <a:t>3.0</a:t>
              </a:r>
              <a:endParaRPr lang="en-GB" sz="1400">
                <a:latin typeface="Frutiger 55 Roman"/>
              </a:endParaRPr>
            </a:p>
          </p:txBody>
        </p:sp>
        <p:sp>
          <p:nvSpPr>
            <p:cNvPr id="60450" name="Rectangle 526"/>
            <p:cNvSpPr>
              <a:spLocks noChangeArrowheads="1"/>
            </p:cNvSpPr>
            <p:nvPr/>
          </p:nvSpPr>
          <p:spPr bwMode="auto">
            <a:xfrm>
              <a:off x="519" y="1398"/>
              <a:ext cx="157" cy="136"/>
            </a:xfrm>
            <a:prstGeom prst="rect">
              <a:avLst/>
            </a:prstGeom>
            <a:noFill/>
            <a:ln w="9525">
              <a:noFill/>
              <a:miter lim="800000"/>
              <a:headEnd/>
              <a:tailEnd/>
            </a:ln>
          </p:spPr>
          <p:txBody>
            <a:bodyPr wrap="none" lIns="0" tIns="0" rIns="0" bIns="0">
              <a:spAutoFit/>
            </a:bodyPr>
            <a:lstStyle/>
            <a:p>
              <a:r>
                <a:rPr lang="en-GB" sz="1400" b="1">
                  <a:latin typeface="Frutiger 55 Roman"/>
                </a:rPr>
                <a:t>4.0</a:t>
              </a:r>
              <a:endParaRPr lang="en-GB" sz="1400">
                <a:latin typeface="Frutiger 55 Roman"/>
              </a:endParaRPr>
            </a:p>
          </p:txBody>
        </p:sp>
        <p:sp>
          <p:nvSpPr>
            <p:cNvPr id="60451" name="Rectangle 527"/>
            <p:cNvSpPr>
              <a:spLocks noChangeArrowheads="1"/>
            </p:cNvSpPr>
            <p:nvPr/>
          </p:nvSpPr>
          <p:spPr bwMode="auto">
            <a:xfrm>
              <a:off x="519" y="925"/>
              <a:ext cx="157" cy="136"/>
            </a:xfrm>
            <a:prstGeom prst="rect">
              <a:avLst/>
            </a:prstGeom>
            <a:noFill/>
            <a:ln w="9525">
              <a:noFill/>
              <a:miter lim="800000"/>
              <a:headEnd/>
              <a:tailEnd/>
            </a:ln>
          </p:spPr>
          <p:txBody>
            <a:bodyPr wrap="none" lIns="0" tIns="0" rIns="0" bIns="0">
              <a:spAutoFit/>
            </a:bodyPr>
            <a:lstStyle/>
            <a:p>
              <a:r>
                <a:rPr lang="en-GB" sz="1400" b="1">
                  <a:latin typeface="Frutiger 55 Roman"/>
                </a:rPr>
                <a:t>5.0</a:t>
              </a:r>
              <a:endParaRPr lang="en-GB" sz="1400">
                <a:latin typeface="Frutiger 55 Roman"/>
              </a:endParaRPr>
            </a:p>
          </p:txBody>
        </p:sp>
        <p:sp>
          <p:nvSpPr>
            <p:cNvPr id="60452" name="Rectangle 531"/>
            <p:cNvSpPr>
              <a:spLocks noChangeArrowheads="1"/>
            </p:cNvSpPr>
            <p:nvPr/>
          </p:nvSpPr>
          <p:spPr bwMode="auto">
            <a:xfrm>
              <a:off x="1171" y="1154"/>
              <a:ext cx="1401" cy="462"/>
            </a:xfrm>
            <a:prstGeom prst="rect">
              <a:avLst/>
            </a:prstGeom>
            <a:noFill/>
            <a:ln w="7938">
              <a:noFill/>
              <a:miter lim="800000"/>
              <a:headEnd/>
              <a:tailEnd/>
            </a:ln>
          </p:spPr>
          <p:txBody>
            <a:bodyPr/>
            <a:lstStyle/>
            <a:p>
              <a:endParaRPr lang="en-GB" sz="1400">
                <a:latin typeface="Frutiger 55 Roman"/>
              </a:endParaRPr>
            </a:p>
          </p:txBody>
        </p:sp>
        <p:grpSp>
          <p:nvGrpSpPr>
            <p:cNvPr id="9" name="Group 545"/>
            <p:cNvGrpSpPr>
              <a:grpSpLocks/>
            </p:cNvGrpSpPr>
            <p:nvPr/>
          </p:nvGrpSpPr>
          <p:grpSpPr bwMode="auto">
            <a:xfrm>
              <a:off x="1253" y="1235"/>
              <a:ext cx="71" cy="71"/>
              <a:chOff x="1253" y="1235"/>
              <a:chExt cx="71" cy="71"/>
            </a:xfrm>
          </p:grpSpPr>
          <p:sp>
            <p:nvSpPr>
              <p:cNvPr id="60479" name="Rectangle 532"/>
              <p:cNvSpPr>
                <a:spLocks noChangeArrowheads="1"/>
              </p:cNvSpPr>
              <p:nvPr/>
            </p:nvSpPr>
            <p:spPr bwMode="auto">
              <a:xfrm>
                <a:off x="1253" y="1235"/>
                <a:ext cx="5" cy="71"/>
              </a:xfrm>
              <a:prstGeom prst="rect">
                <a:avLst/>
              </a:prstGeom>
              <a:solidFill>
                <a:srgbClr val="B40000"/>
              </a:solidFill>
              <a:ln w="9525">
                <a:noFill/>
                <a:miter lim="800000"/>
                <a:headEnd/>
                <a:tailEnd/>
              </a:ln>
            </p:spPr>
            <p:txBody>
              <a:bodyPr/>
              <a:lstStyle/>
              <a:p>
                <a:endParaRPr lang="en-GB" sz="1400">
                  <a:latin typeface="Frutiger 55 Roman"/>
                </a:endParaRPr>
              </a:p>
            </p:txBody>
          </p:sp>
          <p:sp>
            <p:nvSpPr>
              <p:cNvPr id="60480" name="Rectangle 533"/>
              <p:cNvSpPr>
                <a:spLocks noChangeArrowheads="1"/>
              </p:cNvSpPr>
              <p:nvPr/>
            </p:nvSpPr>
            <p:spPr bwMode="auto">
              <a:xfrm>
                <a:off x="1258" y="1235"/>
                <a:ext cx="6" cy="71"/>
              </a:xfrm>
              <a:prstGeom prst="rect">
                <a:avLst/>
              </a:prstGeom>
              <a:solidFill>
                <a:srgbClr val="BD0000"/>
              </a:solidFill>
              <a:ln w="9525">
                <a:noFill/>
                <a:miter lim="800000"/>
                <a:headEnd/>
                <a:tailEnd/>
              </a:ln>
            </p:spPr>
            <p:txBody>
              <a:bodyPr/>
              <a:lstStyle/>
              <a:p>
                <a:endParaRPr lang="en-GB" sz="1400">
                  <a:latin typeface="Frutiger 55 Roman"/>
                </a:endParaRPr>
              </a:p>
            </p:txBody>
          </p:sp>
          <p:sp>
            <p:nvSpPr>
              <p:cNvPr id="60481" name="Rectangle 534"/>
              <p:cNvSpPr>
                <a:spLocks noChangeArrowheads="1"/>
              </p:cNvSpPr>
              <p:nvPr/>
            </p:nvSpPr>
            <p:spPr bwMode="auto">
              <a:xfrm>
                <a:off x="1264" y="1235"/>
                <a:ext cx="5" cy="71"/>
              </a:xfrm>
              <a:prstGeom prst="rect">
                <a:avLst/>
              </a:prstGeom>
              <a:solidFill>
                <a:srgbClr val="CD0000"/>
              </a:solidFill>
              <a:ln w="9525">
                <a:noFill/>
                <a:miter lim="800000"/>
                <a:headEnd/>
                <a:tailEnd/>
              </a:ln>
            </p:spPr>
            <p:txBody>
              <a:bodyPr/>
              <a:lstStyle/>
              <a:p>
                <a:endParaRPr lang="en-GB" sz="1400">
                  <a:latin typeface="Frutiger 55 Roman"/>
                </a:endParaRPr>
              </a:p>
            </p:txBody>
          </p:sp>
          <p:sp>
            <p:nvSpPr>
              <p:cNvPr id="60482" name="Rectangle 535"/>
              <p:cNvSpPr>
                <a:spLocks noChangeArrowheads="1"/>
              </p:cNvSpPr>
              <p:nvPr/>
            </p:nvSpPr>
            <p:spPr bwMode="auto">
              <a:xfrm>
                <a:off x="1269" y="1235"/>
                <a:ext cx="6" cy="71"/>
              </a:xfrm>
              <a:prstGeom prst="rect">
                <a:avLst/>
              </a:prstGeom>
              <a:solidFill>
                <a:srgbClr val="E00000"/>
              </a:solidFill>
              <a:ln w="9525">
                <a:noFill/>
                <a:miter lim="800000"/>
                <a:headEnd/>
                <a:tailEnd/>
              </a:ln>
            </p:spPr>
            <p:txBody>
              <a:bodyPr/>
              <a:lstStyle/>
              <a:p>
                <a:endParaRPr lang="en-GB" sz="1400">
                  <a:latin typeface="Frutiger 55 Roman"/>
                </a:endParaRPr>
              </a:p>
            </p:txBody>
          </p:sp>
          <p:sp>
            <p:nvSpPr>
              <p:cNvPr id="60483" name="Rectangle 536"/>
              <p:cNvSpPr>
                <a:spLocks noChangeArrowheads="1"/>
              </p:cNvSpPr>
              <p:nvPr/>
            </p:nvSpPr>
            <p:spPr bwMode="auto">
              <a:xfrm>
                <a:off x="1275" y="1235"/>
                <a:ext cx="5" cy="71"/>
              </a:xfrm>
              <a:prstGeom prst="rect">
                <a:avLst/>
              </a:prstGeom>
              <a:solidFill>
                <a:srgbClr val="F10000"/>
              </a:solidFill>
              <a:ln w="9525">
                <a:noFill/>
                <a:miter lim="800000"/>
                <a:headEnd/>
                <a:tailEnd/>
              </a:ln>
            </p:spPr>
            <p:txBody>
              <a:bodyPr/>
              <a:lstStyle/>
              <a:p>
                <a:endParaRPr lang="en-GB" sz="1400">
                  <a:latin typeface="Frutiger 55 Roman"/>
                </a:endParaRPr>
              </a:p>
            </p:txBody>
          </p:sp>
          <p:sp>
            <p:nvSpPr>
              <p:cNvPr id="60484" name="Rectangle 537"/>
              <p:cNvSpPr>
                <a:spLocks noChangeArrowheads="1"/>
              </p:cNvSpPr>
              <p:nvPr/>
            </p:nvSpPr>
            <p:spPr bwMode="auto">
              <a:xfrm>
                <a:off x="1280" y="1235"/>
                <a:ext cx="6" cy="71"/>
              </a:xfrm>
              <a:prstGeom prst="rect">
                <a:avLst/>
              </a:prstGeom>
              <a:solidFill>
                <a:srgbClr val="FA0000"/>
              </a:solidFill>
              <a:ln w="9525">
                <a:noFill/>
                <a:miter lim="800000"/>
                <a:headEnd/>
                <a:tailEnd/>
              </a:ln>
            </p:spPr>
            <p:txBody>
              <a:bodyPr/>
              <a:lstStyle/>
              <a:p>
                <a:endParaRPr lang="en-GB" sz="1400">
                  <a:latin typeface="Frutiger 55 Roman"/>
                </a:endParaRPr>
              </a:p>
            </p:txBody>
          </p:sp>
          <p:sp>
            <p:nvSpPr>
              <p:cNvPr id="60485" name="Rectangle 538"/>
              <p:cNvSpPr>
                <a:spLocks noChangeArrowheads="1"/>
              </p:cNvSpPr>
              <p:nvPr/>
            </p:nvSpPr>
            <p:spPr bwMode="auto">
              <a:xfrm>
                <a:off x="1286" y="1235"/>
                <a:ext cx="5" cy="71"/>
              </a:xfrm>
              <a:prstGeom prst="rect">
                <a:avLst/>
              </a:prstGeom>
              <a:solidFill>
                <a:srgbClr val="FF0000"/>
              </a:solidFill>
              <a:ln w="9525">
                <a:noFill/>
                <a:miter lim="800000"/>
                <a:headEnd/>
                <a:tailEnd/>
              </a:ln>
            </p:spPr>
            <p:txBody>
              <a:bodyPr/>
              <a:lstStyle/>
              <a:p>
                <a:endParaRPr lang="en-GB" sz="1400">
                  <a:latin typeface="Frutiger 55 Roman"/>
                </a:endParaRPr>
              </a:p>
            </p:txBody>
          </p:sp>
          <p:sp>
            <p:nvSpPr>
              <p:cNvPr id="60486" name="Rectangle 539"/>
              <p:cNvSpPr>
                <a:spLocks noChangeArrowheads="1"/>
              </p:cNvSpPr>
              <p:nvPr/>
            </p:nvSpPr>
            <p:spPr bwMode="auto">
              <a:xfrm>
                <a:off x="1291" y="1235"/>
                <a:ext cx="6" cy="71"/>
              </a:xfrm>
              <a:prstGeom prst="rect">
                <a:avLst/>
              </a:prstGeom>
              <a:solidFill>
                <a:srgbClr val="FF0000"/>
              </a:solidFill>
              <a:ln w="9525">
                <a:noFill/>
                <a:miter lim="800000"/>
                <a:headEnd/>
                <a:tailEnd/>
              </a:ln>
            </p:spPr>
            <p:txBody>
              <a:bodyPr/>
              <a:lstStyle/>
              <a:p>
                <a:endParaRPr lang="en-GB" sz="1400">
                  <a:latin typeface="Frutiger 55 Roman"/>
                </a:endParaRPr>
              </a:p>
            </p:txBody>
          </p:sp>
          <p:sp>
            <p:nvSpPr>
              <p:cNvPr id="60487" name="Rectangle 540"/>
              <p:cNvSpPr>
                <a:spLocks noChangeArrowheads="1"/>
              </p:cNvSpPr>
              <p:nvPr/>
            </p:nvSpPr>
            <p:spPr bwMode="auto">
              <a:xfrm>
                <a:off x="1297" y="1235"/>
                <a:ext cx="5" cy="71"/>
              </a:xfrm>
              <a:prstGeom prst="rect">
                <a:avLst/>
              </a:prstGeom>
              <a:solidFill>
                <a:srgbClr val="F10000"/>
              </a:solidFill>
              <a:ln w="9525">
                <a:noFill/>
                <a:miter lim="800000"/>
                <a:headEnd/>
                <a:tailEnd/>
              </a:ln>
            </p:spPr>
            <p:txBody>
              <a:bodyPr/>
              <a:lstStyle/>
              <a:p>
                <a:endParaRPr lang="en-GB" sz="1400">
                  <a:latin typeface="Frutiger 55 Roman"/>
                </a:endParaRPr>
              </a:p>
            </p:txBody>
          </p:sp>
          <p:sp>
            <p:nvSpPr>
              <p:cNvPr id="60488" name="Rectangle 541"/>
              <p:cNvSpPr>
                <a:spLocks noChangeArrowheads="1"/>
              </p:cNvSpPr>
              <p:nvPr/>
            </p:nvSpPr>
            <p:spPr bwMode="auto">
              <a:xfrm>
                <a:off x="1302" y="1235"/>
                <a:ext cx="5" cy="71"/>
              </a:xfrm>
              <a:prstGeom prst="rect">
                <a:avLst/>
              </a:prstGeom>
              <a:solidFill>
                <a:srgbClr val="E00000"/>
              </a:solidFill>
              <a:ln w="9525">
                <a:noFill/>
                <a:miter lim="800000"/>
                <a:headEnd/>
                <a:tailEnd/>
              </a:ln>
            </p:spPr>
            <p:txBody>
              <a:bodyPr/>
              <a:lstStyle/>
              <a:p>
                <a:endParaRPr lang="en-GB" sz="1400">
                  <a:latin typeface="Frutiger 55 Roman"/>
                </a:endParaRPr>
              </a:p>
            </p:txBody>
          </p:sp>
          <p:sp>
            <p:nvSpPr>
              <p:cNvPr id="60489" name="Rectangle 542"/>
              <p:cNvSpPr>
                <a:spLocks noChangeArrowheads="1"/>
              </p:cNvSpPr>
              <p:nvPr/>
            </p:nvSpPr>
            <p:spPr bwMode="auto">
              <a:xfrm>
                <a:off x="1307" y="1235"/>
                <a:ext cx="6" cy="71"/>
              </a:xfrm>
              <a:prstGeom prst="rect">
                <a:avLst/>
              </a:prstGeom>
              <a:solidFill>
                <a:srgbClr val="CD0000"/>
              </a:solidFill>
              <a:ln w="9525">
                <a:noFill/>
                <a:miter lim="800000"/>
                <a:headEnd/>
                <a:tailEnd/>
              </a:ln>
            </p:spPr>
            <p:txBody>
              <a:bodyPr/>
              <a:lstStyle/>
              <a:p>
                <a:endParaRPr lang="en-GB" sz="1400">
                  <a:latin typeface="Frutiger 55 Roman"/>
                </a:endParaRPr>
              </a:p>
            </p:txBody>
          </p:sp>
          <p:sp>
            <p:nvSpPr>
              <p:cNvPr id="60490" name="Rectangle 543"/>
              <p:cNvSpPr>
                <a:spLocks noChangeArrowheads="1"/>
              </p:cNvSpPr>
              <p:nvPr/>
            </p:nvSpPr>
            <p:spPr bwMode="auto">
              <a:xfrm>
                <a:off x="1313" y="1235"/>
                <a:ext cx="5" cy="71"/>
              </a:xfrm>
              <a:prstGeom prst="rect">
                <a:avLst/>
              </a:prstGeom>
              <a:solidFill>
                <a:srgbClr val="BD0000"/>
              </a:solidFill>
              <a:ln w="9525">
                <a:noFill/>
                <a:miter lim="800000"/>
                <a:headEnd/>
                <a:tailEnd/>
              </a:ln>
            </p:spPr>
            <p:txBody>
              <a:bodyPr/>
              <a:lstStyle/>
              <a:p>
                <a:endParaRPr lang="en-GB" sz="1400">
                  <a:latin typeface="Frutiger 55 Roman"/>
                </a:endParaRPr>
              </a:p>
            </p:txBody>
          </p:sp>
          <p:sp>
            <p:nvSpPr>
              <p:cNvPr id="60491" name="Rectangle 544"/>
              <p:cNvSpPr>
                <a:spLocks noChangeArrowheads="1"/>
              </p:cNvSpPr>
              <p:nvPr/>
            </p:nvSpPr>
            <p:spPr bwMode="auto">
              <a:xfrm>
                <a:off x="1318" y="1235"/>
                <a:ext cx="6" cy="71"/>
              </a:xfrm>
              <a:prstGeom prst="rect">
                <a:avLst/>
              </a:prstGeom>
              <a:solidFill>
                <a:srgbClr val="B20000"/>
              </a:solidFill>
              <a:ln w="9525">
                <a:noFill/>
                <a:miter lim="800000"/>
                <a:headEnd/>
                <a:tailEnd/>
              </a:ln>
            </p:spPr>
            <p:txBody>
              <a:bodyPr/>
              <a:lstStyle/>
              <a:p>
                <a:endParaRPr lang="en-GB" sz="1400">
                  <a:latin typeface="Frutiger 55 Roman"/>
                </a:endParaRPr>
              </a:p>
            </p:txBody>
          </p:sp>
        </p:grpSp>
        <p:sp>
          <p:nvSpPr>
            <p:cNvPr id="60454" name="Rectangle 546"/>
            <p:cNvSpPr>
              <a:spLocks noChangeArrowheads="1"/>
            </p:cNvSpPr>
            <p:nvPr/>
          </p:nvSpPr>
          <p:spPr bwMode="auto">
            <a:xfrm>
              <a:off x="1253" y="1235"/>
              <a:ext cx="71" cy="71"/>
            </a:xfrm>
            <a:prstGeom prst="rect">
              <a:avLst/>
            </a:prstGeom>
            <a:noFill/>
            <a:ln w="7938">
              <a:solidFill>
                <a:srgbClr val="000000"/>
              </a:solidFill>
              <a:miter lim="800000"/>
              <a:headEnd/>
              <a:tailEnd/>
            </a:ln>
          </p:spPr>
          <p:txBody>
            <a:bodyPr/>
            <a:lstStyle/>
            <a:p>
              <a:endParaRPr lang="en-GB" sz="1400">
                <a:latin typeface="Frutiger 55 Roman"/>
              </a:endParaRPr>
            </a:p>
          </p:txBody>
        </p:sp>
        <p:sp>
          <p:nvSpPr>
            <p:cNvPr id="60455" name="Rectangle 547"/>
            <p:cNvSpPr>
              <a:spLocks noChangeArrowheads="1"/>
            </p:cNvSpPr>
            <p:nvPr/>
          </p:nvSpPr>
          <p:spPr bwMode="auto">
            <a:xfrm>
              <a:off x="1357" y="1208"/>
              <a:ext cx="1055" cy="136"/>
            </a:xfrm>
            <a:prstGeom prst="rect">
              <a:avLst/>
            </a:prstGeom>
            <a:noFill/>
            <a:ln w="9525">
              <a:noFill/>
              <a:miter lim="800000"/>
              <a:headEnd/>
              <a:tailEnd/>
            </a:ln>
          </p:spPr>
          <p:txBody>
            <a:bodyPr wrap="none" lIns="0" tIns="0" rIns="0" bIns="0">
              <a:spAutoFit/>
            </a:bodyPr>
            <a:lstStyle/>
            <a:p>
              <a:r>
                <a:rPr lang="en-GB" sz="1400" b="1" dirty="0" smtClean="0">
                  <a:latin typeface="Frutiger 55 Roman"/>
                </a:rPr>
                <a:t>Testosterone basso</a:t>
              </a:r>
              <a:endParaRPr lang="en-GB" sz="1400" dirty="0">
                <a:latin typeface="Frutiger 55 Roman"/>
              </a:endParaRPr>
            </a:p>
          </p:txBody>
        </p:sp>
        <p:grpSp>
          <p:nvGrpSpPr>
            <p:cNvPr id="10" name="Group 561"/>
            <p:cNvGrpSpPr>
              <a:grpSpLocks/>
            </p:cNvGrpSpPr>
            <p:nvPr/>
          </p:nvGrpSpPr>
          <p:grpSpPr bwMode="auto">
            <a:xfrm>
              <a:off x="1253" y="1464"/>
              <a:ext cx="71" cy="71"/>
              <a:chOff x="1253" y="1464"/>
              <a:chExt cx="71" cy="71"/>
            </a:xfrm>
          </p:grpSpPr>
          <p:sp>
            <p:nvSpPr>
              <p:cNvPr id="60466" name="Rectangle 548"/>
              <p:cNvSpPr>
                <a:spLocks noChangeArrowheads="1"/>
              </p:cNvSpPr>
              <p:nvPr/>
            </p:nvSpPr>
            <p:spPr bwMode="auto">
              <a:xfrm>
                <a:off x="1253" y="1464"/>
                <a:ext cx="5" cy="71"/>
              </a:xfrm>
              <a:prstGeom prst="rect">
                <a:avLst/>
              </a:prstGeom>
              <a:solidFill>
                <a:srgbClr val="CBCB00"/>
              </a:solidFill>
              <a:ln w="9525">
                <a:noFill/>
                <a:miter lim="800000"/>
                <a:headEnd/>
                <a:tailEnd/>
              </a:ln>
            </p:spPr>
            <p:txBody>
              <a:bodyPr/>
              <a:lstStyle/>
              <a:p>
                <a:endParaRPr lang="en-GB" sz="1400">
                  <a:latin typeface="Frutiger 55 Roman"/>
                </a:endParaRPr>
              </a:p>
            </p:txBody>
          </p:sp>
          <p:sp>
            <p:nvSpPr>
              <p:cNvPr id="60467" name="Rectangle 549"/>
              <p:cNvSpPr>
                <a:spLocks noChangeArrowheads="1"/>
              </p:cNvSpPr>
              <p:nvPr/>
            </p:nvSpPr>
            <p:spPr bwMode="auto">
              <a:xfrm>
                <a:off x="1258" y="1464"/>
                <a:ext cx="6" cy="71"/>
              </a:xfrm>
              <a:prstGeom prst="rect">
                <a:avLst/>
              </a:prstGeom>
              <a:solidFill>
                <a:srgbClr val="D1D100"/>
              </a:solidFill>
              <a:ln w="9525">
                <a:noFill/>
                <a:miter lim="800000"/>
                <a:headEnd/>
                <a:tailEnd/>
              </a:ln>
            </p:spPr>
            <p:txBody>
              <a:bodyPr/>
              <a:lstStyle/>
              <a:p>
                <a:endParaRPr lang="en-GB" sz="1400">
                  <a:latin typeface="Frutiger 55 Roman"/>
                </a:endParaRPr>
              </a:p>
            </p:txBody>
          </p:sp>
          <p:sp>
            <p:nvSpPr>
              <p:cNvPr id="60468" name="Rectangle 550"/>
              <p:cNvSpPr>
                <a:spLocks noChangeArrowheads="1"/>
              </p:cNvSpPr>
              <p:nvPr/>
            </p:nvSpPr>
            <p:spPr bwMode="auto">
              <a:xfrm>
                <a:off x="1264" y="1464"/>
                <a:ext cx="5" cy="71"/>
              </a:xfrm>
              <a:prstGeom prst="rect">
                <a:avLst/>
              </a:prstGeom>
              <a:solidFill>
                <a:srgbClr val="DBDB00"/>
              </a:solidFill>
              <a:ln w="9525">
                <a:noFill/>
                <a:miter lim="800000"/>
                <a:headEnd/>
                <a:tailEnd/>
              </a:ln>
            </p:spPr>
            <p:txBody>
              <a:bodyPr/>
              <a:lstStyle/>
              <a:p>
                <a:endParaRPr lang="en-GB" sz="1400">
                  <a:latin typeface="Frutiger 55 Roman"/>
                </a:endParaRPr>
              </a:p>
            </p:txBody>
          </p:sp>
          <p:sp>
            <p:nvSpPr>
              <p:cNvPr id="60469" name="Rectangle 551"/>
              <p:cNvSpPr>
                <a:spLocks noChangeArrowheads="1"/>
              </p:cNvSpPr>
              <p:nvPr/>
            </p:nvSpPr>
            <p:spPr bwMode="auto">
              <a:xfrm>
                <a:off x="1269" y="1464"/>
                <a:ext cx="6" cy="71"/>
              </a:xfrm>
              <a:prstGeom prst="rect">
                <a:avLst/>
              </a:prstGeom>
              <a:solidFill>
                <a:srgbClr val="E9E900"/>
              </a:solidFill>
              <a:ln w="9525">
                <a:noFill/>
                <a:miter lim="800000"/>
                <a:headEnd/>
                <a:tailEnd/>
              </a:ln>
            </p:spPr>
            <p:txBody>
              <a:bodyPr/>
              <a:lstStyle/>
              <a:p>
                <a:endParaRPr lang="en-GB" sz="1400">
                  <a:latin typeface="Frutiger 55 Roman"/>
                </a:endParaRPr>
              </a:p>
            </p:txBody>
          </p:sp>
          <p:sp>
            <p:nvSpPr>
              <p:cNvPr id="60470" name="Rectangle 552"/>
              <p:cNvSpPr>
                <a:spLocks noChangeArrowheads="1"/>
              </p:cNvSpPr>
              <p:nvPr/>
            </p:nvSpPr>
            <p:spPr bwMode="auto">
              <a:xfrm>
                <a:off x="1275" y="1464"/>
                <a:ext cx="5" cy="71"/>
              </a:xfrm>
              <a:prstGeom prst="rect">
                <a:avLst/>
              </a:prstGeom>
              <a:solidFill>
                <a:srgbClr val="F5F500"/>
              </a:solidFill>
              <a:ln w="9525">
                <a:noFill/>
                <a:miter lim="800000"/>
                <a:headEnd/>
                <a:tailEnd/>
              </a:ln>
            </p:spPr>
            <p:txBody>
              <a:bodyPr/>
              <a:lstStyle/>
              <a:p>
                <a:endParaRPr lang="en-GB" sz="1400">
                  <a:latin typeface="Frutiger 55 Roman"/>
                </a:endParaRPr>
              </a:p>
            </p:txBody>
          </p:sp>
          <p:sp>
            <p:nvSpPr>
              <p:cNvPr id="60471" name="Rectangle 553"/>
              <p:cNvSpPr>
                <a:spLocks noChangeArrowheads="1"/>
              </p:cNvSpPr>
              <p:nvPr/>
            </p:nvSpPr>
            <p:spPr bwMode="auto">
              <a:xfrm>
                <a:off x="1280" y="1464"/>
                <a:ext cx="6" cy="71"/>
              </a:xfrm>
              <a:prstGeom prst="rect">
                <a:avLst/>
              </a:prstGeom>
              <a:solidFill>
                <a:srgbClr val="FCFC00"/>
              </a:solidFill>
              <a:ln w="9525">
                <a:noFill/>
                <a:miter lim="800000"/>
                <a:headEnd/>
                <a:tailEnd/>
              </a:ln>
            </p:spPr>
            <p:txBody>
              <a:bodyPr/>
              <a:lstStyle/>
              <a:p>
                <a:endParaRPr lang="en-GB" sz="1400">
                  <a:latin typeface="Frutiger 55 Roman"/>
                </a:endParaRPr>
              </a:p>
            </p:txBody>
          </p:sp>
          <p:sp>
            <p:nvSpPr>
              <p:cNvPr id="60472" name="Rectangle 554"/>
              <p:cNvSpPr>
                <a:spLocks noChangeArrowheads="1"/>
              </p:cNvSpPr>
              <p:nvPr/>
            </p:nvSpPr>
            <p:spPr bwMode="auto">
              <a:xfrm>
                <a:off x="1286" y="1464"/>
                <a:ext cx="5" cy="71"/>
              </a:xfrm>
              <a:prstGeom prst="rect">
                <a:avLst/>
              </a:prstGeom>
              <a:solidFill>
                <a:srgbClr val="FFFF00"/>
              </a:solidFill>
              <a:ln w="9525">
                <a:noFill/>
                <a:miter lim="800000"/>
                <a:headEnd/>
                <a:tailEnd/>
              </a:ln>
            </p:spPr>
            <p:txBody>
              <a:bodyPr/>
              <a:lstStyle/>
              <a:p>
                <a:endParaRPr lang="en-GB" sz="1400">
                  <a:latin typeface="Frutiger 55 Roman"/>
                </a:endParaRPr>
              </a:p>
            </p:txBody>
          </p:sp>
          <p:sp>
            <p:nvSpPr>
              <p:cNvPr id="60473" name="Rectangle 555"/>
              <p:cNvSpPr>
                <a:spLocks noChangeArrowheads="1"/>
              </p:cNvSpPr>
              <p:nvPr/>
            </p:nvSpPr>
            <p:spPr bwMode="auto">
              <a:xfrm>
                <a:off x="1291" y="1464"/>
                <a:ext cx="6" cy="71"/>
              </a:xfrm>
              <a:prstGeom prst="rect">
                <a:avLst/>
              </a:prstGeom>
              <a:solidFill>
                <a:srgbClr val="FFFF00"/>
              </a:solidFill>
              <a:ln w="9525">
                <a:noFill/>
                <a:miter lim="800000"/>
                <a:headEnd/>
                <a:tailEnd/>
              </a:ln>
            </p:spPr>
            <p:txBody>
              <a:bodyPr/>
              <a:lstStyle/>
              <a:p>
                <a:endParaRPr lang="en-GB" sz="1400">
                  <a:latin typeface="Frutiger 55 Roman"/>
                </a:endParaRPr>
              </a:p>
            </p:txBody>
          </p:sp>
          <p:sp>
            <p:nvSpPr>
              <p:cNvPr id="60474" name="Rectangle 556"/>
              <p:cNvSpPr>
                <a:spLocks noChangeArrowheads="1"/>
              </p:cNvSpPr>
              <p:nvPr/>
            </p:nvSpPr>
            <p:spPr bwMode="auto">
              <a:xfrm>
                <a:off x="1297" y="1464"/>
                <a:ext cx="5" cy="71"/>
              </a:xfrm>
              <a:prstGeom prst="rect">
                <a:avLst/>
              </a:prstGeom>
              <a:solidFill>
                <a:srgbClr val="F5F500"/>
              </a:solidFill>
              <a:ln w="9525">
                <a:noFill/>
                <a:miter lim="800000"/>
                <a:headEnd/>
                <a:tailEnd/>
              </a:ln>
            </p:spPr>
            <p:txBody>
              <a:bodyPr/>
              <a:lstStyle/>
              <a:p>
                <a:endParaRPr lang="en-GB" sz="1400">
                  <a:latin typeface="Frutiger 55 Roman"/>
                </a:endParaRPr>
              </a:p>
            </p:txBody>
          </p:sp>
          <p:sp>
            <p:nvSpPr>
              <p:cNvPr id="60475" name="Rectangle 557"/>
              <p:cNvSpPr>
                <a:spLocks noChangeArrowheads="1"/>
              </p:cNvSpPr>
              <p:nvPr/>
            </p:nvSpPr>
            <p:spPr bwMode="auto">
              <a:xfrm>
                <a:off x="1302" y="1464"/>
                <a:ext cx="5" cy="71"/>
              </a:xfrm>
              <a:prstGeom prst="rect">
                <a:avLst/>
              </a:prstGeom>
              <a:solidFill>
                <a:srgbClr val="E9E900"/>
              </a:solidFill>
              <a:ln w="9525">
                <a:noFill/>
                <a:miter lim="800000"/>
                <a:headEnd/>
                <a:tailEnd/>
              </a:ln>
            </p:spPr>
            <p:txBody>
              <a:bodyPr/>
              <a:lstStyle/>
              <a:p>
                <a:endParaRPr lang="en-GB" sz="1400">
                  <a:latin typeface="Frutiger 55 Roman"/>
                </a:endParaRPr>
              </a:p>
            </p:txBody>
          </p:sp>
          <p:sp>
            <p:nvSpPr>
              <p:cNvPr id="60476" name="Rectangle 558"/>
              <p:cNvSpPr>
                <a:spLocks noChangeArrowheads="1"/>
              </p:cNvSpPr>
              <p:nvPr/>
            </p:nvSpPr>
            <p:spPr bwMode="auto">
              <a:xfrm>
                <a:off x="1307" y="1464"/>
                <a:ext cx="6" cy="71"/>
              </a:xfrm>
              <a:prstGeom prst="rect">
                <a:avLst/>
              </a:prstGeom>
              <a:solidFill>
                <a:srgbClr val="DBDB00"/>
              </a:solidFill>
              <a:ln w="9525">
                <a:noFill/>
                <a:miter lim="800000"/>
                <a:headEnd/>
                <a:tailEnd/>
              </a:ln>
            </p:spPr>
            <p:txBody>
              <a:bodyPr/>
              <a:lstStyle/>
              <a:p>
                <a:endParaRPr lang="en-GB" sz="1400">
                  <a:latin typeface="Frutiger 55 Roman"/>
                </a:endParaRPr>
              </a:p>
            </p:txBody>
          </p:sp>
          <p:sp>
            <p:nvSpPr>
              <p:cNvPr id="60477" name="Rectangle 559"/>
              <p:cNvSpPr>
                <a:spLocks noChangeArrowheads="1"/>
              </p:cNvSpPr>
              <p:nvPr/>
            </p:nvSpPr>
            <p:spPr bwMode="auto">
              <a:xfrm>
                <a:off x="1313" y="1464"/>
                <a:ext cx="5" cy="71"/>
              </a:xfrm>
              <a:prstGeom prst="rect">
                <a:avLst/>
              </a:prstGeom>
              <a:solidFill>
                <a:srgbClr val="D1D100"/>
              </a:solidFill>
              <a:ln w="9525">
                <a:noFill/>
                <a:miter lim="800000"/>
                <a:headEnd/>
                <a:tailEnd/>
              </a:ln>
            </p:spPr>
            <p:txBody>
              <a:bodyPr/>
              <a:lstStyle/>
              <a:p>
                <a:endParaRPr lang="en-GB" sz="1400">
                  <a:latin typeface="Frutiger 55 Roman"/>
                </a:endParaRPr>
              </a:p>
            </p:txBody>
          </p:sp>
          <p:sp>
            <p:nvSpPr>
              <p:cNvPr id="60478" name="Rectangle 560"/>
              <p:cNvSpPr>
                <a:spLocks noChangeArrowheads="1"/>
              </p:cNvSpPr>
              <p:nvPr/>
            </p:nvSpPr>
            <p:spPr bwMode="auto">
              <a:xfrm>
                <a:off x="1318" y="1464"/>
                <a:ext cx="6" cy="71"/>
              </a:xfrm>
              <a:prstGeom prst="rect">
                <a:avLst/>
              </a:prstGeom>
              <a:solidFill>
                <a:srgbClr val="CACA00"/>
              </a:solidFill>
              <a:ln w="9525">
                <a:noFill/>
                <a:miter lim="800000"/>
                <a:headEnd/>
                <a:tailEnd/>
              </a:ln>
            </p:spPr>
            <p:txBody>
              <a:bodyPr/>
              <a:lstStyle/>
              <a:p>
                <a:endParaRPr lang="en-GB" sz="1400">
                  <a:latin typeface="Frutiger 55 Roman"/>
                </a:endParaRPr>
              </a:p>
            </p:txBody>
          </p:sp>
        </p:grpSp>
        <p:sp>
          <p:nvSpPr>
            <p:cNvPr id="60457" name="Rectangle 562"/>
            <p:cNvSpPr>
              <a:spLocks noChangeArrowheads="1"/>
            </p:cNvSpPr>
            <p:nvPr/>
          </p:nvSpPr>
          <p:spPr bwMode="auto">
            <a:xfrm>
              <a:off x="1253" y="1464"/>
              <a:ext cx="71" cy="71"/>
            </a:xfrm>
            <a:prstGeom prst="rect">
              <a:avLst/>
            </a:prstGeom>
            <a:noFill/>
            <a:ln w="7938">
              <a:solidFill>
                <a:srgbClr val="000000"/>
              </a:solidFill>
              <a:miter lim="800000"/>
              <a:headEnd/>
              <a:tailEnd/>
            </a:ln>
          </p:spPr>
          <p:txBody>
            <a:bodyPr/>
            <a:lstStyle/>
            <a:p>
              <a:endParaRPr lang="en-GB" sz="1400">
                <a:latin typeface="Frutiger 55 Roman"/>
              </a:endParaRPr>
            </a:p>
          </p:txBody>
        </p:sp>
        <p:sp>
          <p:nvSpPr>
            <p:cNvPr id="60458" name="Rectangle 563"/>
            <p:cNvSpPr>
              <a:spLocks noChangeArrowheads="1"/>
            </p:cNvSpPr>
            <p:nvPr/>
          </p:nvSpPr>
          <p:spPr bwMode="auto">
            <a:xfrm>
              <a:off x="1357" y="1437"/>
              <a:ext cx="1169" cy="136"/>
            </a:xfrm>
            <a:prstGeom prst="rect">
              <a:avLst/>
            </a:prstGeom>
            <a:noFill/>
            <a:ln w="9525">
              <a:noFill/>
              <a:miter lim="800000"/>
              <a:headEnd/>
              <a:tailEnd/>
            </a:ln>
          </p:spPr>
          <p:txBody>
            <a:bodyPr wrap="none" lIns="0" tIns="0" rIns="0" bIns="0">
              <a:spAutoFit/>
            </a:bodyPr>
            <a:lstStyle/>
            <a:p>
              <a:r>
                <a:rPr lang="en-GB" sz="1400" b="1" dirty="0" smtClean="0">
                  <a:latin typeface="Frutiger 55 Roman"/>
                </a:rPr>
                <a:t>Testosterone </a:t>
              </a:r>
              <a:r>
                <a:rPr lang="en-GB" sz="1400" b="1" dirty="0" err="1" smtClean="0">
                  <a:latin typeface="Frutiger 55 Roman"/>
                </a:rPr>
                <a:t>normale</a:t>
              </a:r>
              <a:endParaRPr lang="en-GB" sz="1400" dirty="0">
                <a:latin typeface="Frutiger 55 Roman"/>
              </a:endParaRPr>
            </a:p>
          </p:txBody>
        </p:sp>
        <p:sp>
          <p:nvSpPr>
            <p:cNvPr id="60459" name="Text Box 5"/>
            <p:cNvSpPr txBox="1">
              <a:spLocks noChangeArrowheads="1"/>
            </p:cNvSpPr>
            <p:nvPr/>
          </p:nvSpPr>
          <p:spPr bwMode="auto">
            <a:xfrm>
              <a:off x="1407" y="2385"/>
              <a:ext cx="526" cy="194"/>
            </a:xfrm>
            <a:prstGeom prst="rect">
              <a:avLst/>
            </a:prstGeom>
            <a:noFill/>
            <a:ln w="9525">
              <a:noFill/>
              <a:miter lim="800000"/>
              <a:headEnd/>
              <a:tailEnd/>
            </a:ln>
          </p:spPr>
          <p:txBody>
            <a:bodyPr wrap="none">
              <a:spAutoFit/>
            </a:bodyPr>
            <a:lstStyle/>
            <a:p>
              <a:pPr eaLnBrk="0" hangingPunct="0">
                <a:spcBef>
                  <a:spcPct val="20000"/>
                </a:spcBef>
              </a:pPr>
              <a:r>
                <a:rPr lang="de-DE" sz="1400">
                  <a:latin typeface="Frutiger 55 Roman"/>
                </a:rPr>
                <a:t>p&lt;0.001</a:t>
              </a:r>
            </a:p>
          </p:txBody>
        </p:sp>
        <p:sp>
          <p:nvSpPr>
            <p:cNvPr id="60460" name="Text Box 6"/>
            <p:cNvSpPr txBox="1">
              <a:spLocks noChangeArrowheads="1"/>
            </p:cNvSpPr>
            <p:nvPr/>
          </p:nvSpPr>
          <p:spPr bwMode="auto">
            <a:xfrm>
              <a:off x="2979" y="2205"/>
              <a:ext cx="464" cy="194"/>
            </a:xfrm>
            <a:prstGeom prst="rect">
              <a:avLst/>
            </a:prstGeom>
            <a:noFill/>
            <a:ln w="9525">
              <a:noFill/>
              <a:miter lim="800000"/>
              <a:headEnd/>
              <a:tailEnd/>
            </a:ln>
          </p:spPr>
          <p:txBody>
            <a:bodyPr wrap="none">
              <a:spAutoFit/>
            </a:bodyPr>
            <a:lstStyle/>
            <a:p>
              <a:pPr eaLnBrk="0" hangingPunct="0">
                <a:spcBef>
                  <a:spcPct val="20000"/>
                </a:spcBef>
              </a:pPr>
              <a:r>
                <a:rPr lang="de-DE" sz="1400">
                  <a:latin typeface="Frutiger 55 Roman"/>
                </a:rPr>
                <a:t>p&lt;0.01</a:t>
              </a:r>
            </a:p>
          </p:txBody>
        </p:sp>
        <p:sp>
          <p:nvSpPr>
            <p:cNvPr id="60461" name="Text Box 7"/>
            <p:cNvSpPr txBox="1">
              <a:spLocks noChangeArrowheads="1"/>
            </p:cNvSpPr>
            <p:nvPr/>
          </p:nvSpPr>
          <p:spPr bwMode="auto">
            <a:xfrm>
              <a:off x="4468" y="981"/>
              <a:ext cx="464" cy="194"/>
            </a:xfrm>
            <a:prstGeom prst="rect">
              <a:avLst/>
            </a:prstGeom>
            <a:noFill/>
            <a:ln w="9525">
              <a:noFill/>
              <a:miter lim="800000"/>
              <a:headEnd/>
              <a:tailEnd/>
            </a:ln>
          </p:spPr>
          <p:txBody>
            <a:bodyPr wrap="none">
              <a:spAutoFit/>
            </a:bodyPr>
            <a:lstStyle/>
            <a:p>
              <a:pPr eaLnBrk="0" hangingPunct="0">
                <a:spcBef>
                  <a:spcPct val="20000"/>
                </a:spcBef>
              </a:pPr>
              <a:r>
                <a:rPr lang="de-DE" sz="1400">
                  <a:latin typeface="Frutiger 55 Roman"/>
                </a:rPr>
                <a:t>p&lt;0.01</a:t>
              </a:r>
            </a:p>
          </p:txBody>
        </p:sp>
        <p:sp>
          <p:nvSpPr>
            <p:cNvPr id="60462" name="Text Box 8"/>
            <p:cNvSpPr txBox="1">
              <a:spLocks noChangeArrowheads="1"/>
            </p:cNvSpPr>
            <p:nvPr/>
          </p:nvSpPr>
          <p:spPr bwMode="auto">
            <a:xfrm rot="16200285">
              <a:off x="-816" y="2041"/>
              <a:ext cx="2228" cy="213"/>
            </a:xfrm>
            <a:prstGeom prst="rect">
              <a:avLst/>
            </a:prstGeom>
            <a:noFill/>
            <a:ln w="12700">
              <a:noFill/>
              <a:miter lim="800000"/>
              <a:headEnd/>
              <a:tailEnd/>
            </a:ln>
          </p:spPr>
          <p:txBody>
            <a:bodyPr wrap="none">
              <a:spAutoFit/>
            </a:bodyPr>
            <a:lstStyle/>
            <a:p>
              <a:pPr algn="ctr">
                <a:spcBef>
                  <a:spcPct val="20000"/>
                </a:spcBef>
              </a:pPr>
              <a:r>
                <a:rPr lang="it-IT" sz="1600" dirty="0" smtClean="0"/>
                <a:t>Concentrazione colesterolo (</a:t>
              </a:r>
              <a:r>
                <a:rPr lang="it-IT" sz="1600" dirty="0" err="1" smtClean="0"/>
                <a:t>mmol</a:t>
              </a:r>
              <a:r>
                <a:rPr lang="it-IT" sz="1600" dirty="0" smtClean="0"/>
                <a:t>/L)</a:t>
              </a:r>
              <a:endParaRPr lang="en-GB" sz="1600" b="1" dirty="0">
                <a:latin typeface="Frutiger 55 Roman"/>
              </a:endParaRPr>
            </a:p>
          </p:txBody>
        </p:sp>
        <p:sp>
          <p:nvSpPr>
            <p:cNvPr id="1432585" name="Text Box 9"/>
            <p:cNvSpPr txBox="1">
              <a:spLocks noChangeArrowheads="1"/>
            </p:cNvSpPr>
            <p:nvPr/>
          </p:nvSpPr>
          <p:spPr bwMode="auto">
            <a:xfrm>
              <a:off x="1056" y="3408"/>
              <a:ext cx="687" cy="194"/>
            </a:xfrm>
            <a:prstGeom prst="rect">
              <a:avLst/>
            </a:prstGeom>
            <a:noFill/>
            <a:ln w="9525">
              <a:noFill/>
              <a:miter lim="800000"/>
              <a:headEnd/>
              <a:tailEnd/>
            </a:ln>
            <a:effectLst/>
          </p:spPr>
          <p:txBody>
            <a:bodyPr wrap="none">
              <a:spAutoFit/>
            </a:bodyPr>
            <a:lstStyle/>
            <a:p>
              <a:pPr fontAlgn="auto">
                <a:spcBef>
                  <a:spcPts val="0"/>
                </a:spcBef>
                <a:spcAft>
                  <a:spcPts val="0"/>
                </a:spcAft>
                <a:defRPr/>
              </a:pPr>
              <a:r>
                <a:rPr lang="en-US" sz="1400" b="1" dirty="0" err="1" smtClean="0">
                  <a:effectLst>
                    <a:outerShdw blurRad="38100" dist="38100" dir="2700000" algn="tl">
                      <a:srgbClr val="C0C0C0"/>
                    </a:outerShdw>
                  </a:effectLst>
                  <a:latin typeface="Frutiger 55 Roman"/>
                  <a:ea typeface="Batang" pitchFamily="18" charset="-127"/>
                </a:rPr>
                <a:t>Trigliceridi</a:t>
              </a:r>
              <a:endParaRPr lang="en-GB" sz="1400" b="1" dirty="0">
                <a:effectLst>
                  <a:outerShdw blurRad="38100" dist="38100" dir="2700000" algn="tl">
                    <a:srgbClr val="C0C0C0"/>
                  </a:outerShdw>
                </a:effectLst>
                <a:latin typeface="Frutiger 55 Roman"/>
                <a:ea typeface="Batang" pitchFamily="18" charset="-127"/>
              </a:endParaRPr>
            </a:p>
          </p:txBody>
        </p:sp>
        <p:sp>
          <p:nvSpPr>
            <p:cNvPr id="1432586" name="Text Box 10"/>
            <p:cNvSpPr txBox="1">
              <a:spLocks noChangeArrowheads="1"/>
            </p:cNvSpPr>
            <p:nvPr/>
          </p:nvSpPr>
          <p:spPr bwMode="auto">
            <a:xfrm>
              <a:off x="2832" y="3408"/>
              <a:ext cx="468" cy="194"/>
            </a:xfrm>
            <a:prstGeom prst="rect">
              <a:avLst/>
            </a:prstGeom>
            <a:noFill/>
            <a:ln w="9525">
              <a:noFill/>
              <a:miter lim="800000"/>
              <a:headEnd/>
              <a:tailEnd/>
            </a:ln>
            <a:effectLst/>
          </p:spPr>
          <p:txBody>
            <a:bodyPr wrap="none">
              <a:spAutoFit/>
            </a:bodyPr>
            <a:lstStyle/>
            <a:p>
              <a:pPr fontAlgn="auto">
                <a:spcBef>
                  <a:spcPts val="0"/>
                </a:spcBef>
                <a:spcAft>
                  <a:spcPts val="0"/>
                </a:spcAft>
                <a:defRPr/>
              </a:pPr>
              <a:r>
                <a:rPr lang="en-US" sz="1400" b="1">
                  <a:effectLst>
                    <a:outerShdw blurRad="38100" dist="38100" dir="2700000" algn="tl">
                      <a:srgbClr val="C0C0C0"/>
                    </a:outerShdw>
                  </a:effectLst>
                  <a:latin typeface="Frutiger 55 Roman"/>
                  <a:ea typeface="Batang" pitchFamily="18" charset="-127"/>
                </a:rPr>
                <a:t>HDL-C</a:t>
              </a:r>
              <a:endParaRPr lang="en-GB" sz="1400" b="1">
                <a:effectLst>
                  <a:outerShdw blurRad="38100" dist="38100" dir="2700000" algn="tl">
                    <a:srgbClr val="C0C0C0"/>
                  </a:outerShdw>
                </a:effectLst>
                <a:latin typeface="Frutiger 55 Roman"/>
                <a:ea typeface="Batang" pitchFamily="18" charset="-127"/>
              </a:endParaRPr>
            </a:p>
          </p:txBody>
        </p:sp>
        <p:sp>
          <p:nvSpPr>
            <p:cNvPr id="1432587" name="Text Box 11"/>
            <p:cNvSpPr txBox="1">
              <a:spLocks noChangeArrowheads="1"/>
            </p:cNvSpPr>
            <p:nvPr/>
          </p:nvSpPr>
          <p:spPr bwMode="auto">
            <a:xfrm>
              <a:off x="4416" y="3408"/>
              <a:ext cx="455" cy="194"/>
            </a:xfrm>
            <a:prstGeom prst="rect">
              <a:avLst/>
            </a:prstGeom>
            <a:noFill/>
            <a:ln w="9525">
              <a:noFill/>
              <a:miter lim="800000"/>
              <a:headEnd/>
              <a:tailEnd/>
            </a:ln>
            <a:effectLst/>
          </p:spPr>
          <p:txBody>
            <a:bodyPr wrap="none">
              <a:spAutoFit/>
            </a:bodyPr>
            <a:lstStyle/>
            <a:p>
              <a:pPr fontAlgn="auto">
                <a:spcBef>
                  <a:spcPts val="0"/>
                </a:spcBef>
                <a:spcAft>
                  <a:spcPts val="0"/>
                </a:spcAft>
                <a:defRPr/>
              </a:pPr>
              <a:r>
                <a:rPr lang="en-US" sz="1400" b="1">
                  <a:effectLst>
                    <a:outerShdw blurRad="38100" dist="38100" dir="2700000" algn="tl">
                      <a:srgbClr val="C0C0C0"/>
                    </a:outerShdw>
                  </a:effectLst>
                  <a:latin typeface="Frutiger 55 Roman"/>
                  <a:ea typeface="Batang" pitchFamily="18" charset="-127"/>
                </a:rPr>
                <a:t>LDL-C</a:t>
              </a:r>
              <a:endParaRPr lang="en-GB" sz="1400" b="1">
                <a:effectLst>
                  <a:outerShdw blurRad="38100" dist="38100" dir="2700000" algn="tl">
                    <a:srgbClr val="C0C0C0"/>
                  </a:outerShdw>
                </a:effectLst>
                <a:latin typeface="Frutiger 55 Roman"/>
                <a:ea typeface="Batang" pitchFamily="18" charset="-127"/>
              </a:endParaRPr>
            </a:p>
          </p:txBody>
        </p:sp>
      </p:grpSp>
      <p:sp>
        <p:nvSpPr>
          <p:cNvPr id="60421" name="Rectangle 3"/>
          <p:cNvSpPr>
            <a:spLocks noChangeArrowheads="1"/>
          </p:cNvSpPr>
          <p:nvPr/>
        </p:nvSpPr>
        <p:spPr bwMode="auto">
          <a:xfrm>
            <a:off x="100013" y="6375400"/>
            <a:ext cx="3983784" cy="261610"/>
          </a:xfrm>
          <a:prstGeom prst="rect">
            <a:avLst/>
          </a:prstGeom>
          <a:noFill/>
          <a:ln w="9525" algn="ctr">
            <a:noFill/>
            <a:miter lim="800000"/>
            <a:headEnd/>
            <a:tailEnd/>
          </a:ln>
        </p:spPr>
        <p:txBody>
          <a:bodyPr wrap="none">
            <a:spAutoFit/>
          </a:bodyPr>
          <a:lstStyle/>
          <a:p>
            <a:pPr>
              <a:spcBef>
                <a:spcPct val="20000"/>
              </a:spcBef>
            </a:pPr>
            <a:r>
              <a:rPr lang="it-IT" sz="1100" dirty="0">
                <a:latin typeface="Frutiger 55 Roman"/>
              </a:rPr>
              <a:t>Simon D </a:t>
            </a:r>
            <a:r>
              <a:rPr lang="it-IT" sz="1100" i="1" dirty="0">
                <a:latin typeface="Frutiger 55 Roman"/>
              </a:rPr>
              <a:t>et al. J Clin Endocrinol </a:t>
            </a:r>
            <a:r>
              <a:rPr lang="it-IT" sz="1100" i="1" dirty="0" smtClean="0">
                <a:latin typeface="Frutiger 55 Roman"/>
              </a:rPr>
              <a:t>Metab </a:t>
            </a:r>
            <a:r>
              <a:rPr lang="it-IT" sz="1100" dirty="0">
                <a:latin typeface="Frutiger 55 Roman"/>
              </a:rPr>
              <a:t>1997;82(2):682–685.</a:t>
            </a:r>
          </a:p>
        </p:txBody>
      </p:sp>
      <p:sp>
        <p:nvSpPr>
          <p:cNvPr id="565" name="Rectangle 564"/>
          <p:cNvSpPr/>
          <p:nvPr/>
        </p:nvSpPr>
        <p:spPr>
          <a:xfrm>
            <a:off x="1713053" y="4467828"/>
            <a:ext cx="706056" cy="1088020"/>
          </a:xfrm>
          <a:prstGeom prst="rect">
            <a:avLst/>
          </a:prstGeom>
          <a:solidFill>
            <a:srgbClr val="0094D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Frutiger 55 Roman"/>
            </a:endParaRPr>
          </a:p>
        </p:txBody>
      </p:sp>
      <p:sp>
        <p:nvSpPr>
          <p:cNvPr id="566" name="Rectangle 565"/>
          <p:cNvSpPr/>
          <p:nvPr/>
        </p:nvSpPr>
        <p:spPr>
          <a:xfrm>
            <a:off x="4172672" y="4654951"/>
            <a:ext cx="706056" cy="900897"/>
          </a:xfrm>
          <a:prstGeom prst="rect">
            <a:avLst/>
          </a:prstGeom>
          <a:solidFill>
            <a:srgbClr val="0094D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Frutiger 55 Roman"/>
            </a:endParaRPr>
          </a:p>
        </p:txBody>
      </p:sp>
      <p:sp>
        <p:nvSpPr>
          <p:cNvPr id="567" name="Rectangle 566"/>
          <p:cNvSpPr/>
          <p:nvPr/>
        </p:nvSpPr>
        <p:spPr>
          <a:xfrm>
            <a:off x="6634223" y="2306717"/>
            <a:ext cx="706056" cy="3260705"/>
          </a:xfrm>
          <a:prstGeom prst="rect">
            <a:avLst/>
          </a:prstGeom>
          <a:solidFill>
            <a:srgbClr val="0094D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Frutiger 55 Roman"/>
            </a:endParaRPr>
          </a:p>
        </p:txBody>
      </p:sp>
      <p:sp>
        <p:nvSpPr>
          <p:cNvPr id="568" name="Rectangle 567"/>
          <p:cNvSpPr/>
          <p:nvPr/>
        </p:nvSpPr>
        <p:spPr>
          <a:xfrm>
            <a:off x="2421037" y="4863296"/>
            <a:ext cx="706056" cy="692552"/>
          </a:xfrm>
          <a:prstGeom prst="rect">
            <a:avLst/>
          </a:prstGeom>
          <a:solidFill>
            <a:srgbClr val="92D050"/>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Frutiger 55 Roman"/>
            </a:endParaRPr>
          </a:p>
        </p:txBody>
      </p:sp>
      <p:sp>
        <p:nvSpPr>
          <p:cNvPr id="569" name="Rectangle 568"/>
          <p:cNvSpPr/>
          <p:nvPr/>
        </p:nvSpPr>
        <p:spPr>
          <a:xfrm>
            <a:off x="4876799" y="4471686"/>
            <a:ext cx="706056" cy="1084162"/>
          </a:xfrm>
          <a:prstGeom prst="rect">
            <a:avLst/>
          </a:prstGeom>
          <a:solidFill>
            <a:srgbClr val="92D050"/>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Frutiger 55 Roman"/>
            </a:endParaRPr>
          </a:p>
        </p:txBody>
      </p:sp>
      <p:sp>
        <p:nvSpPr>
          <p:cNvPr id="570" name="Rectangle 569"/>
          <p:cNvSpPr/>
          <p:nvPr/>
        </p:nvSpPr>
        <p:spPr>
          <a:xfrm>
            <a:off x="7334694" y="2875810"/>
            <a:ext cx="706056" cy="2680037"/>
          </a:xfrm>
          <a:prstGeom prst="rect">
            <a:avLst/>
          </a:prstGeom>
          <a:solidFill>
            <a:srgbClr val="92D050"/>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Frutiger 55 Roman"/>
            </a:endParaRPr>
          </a:p>
        </p:txBody>
      </p:sp>
      <p:sp>
        <p:nvSpPr>
          <p:cNvPr id="571" name="Rectangle 570"/>
          <p:cNvSpPr/>
          <p:nvPr/>
        </p:nvSpPr>
        <p:spPr>
          <a:xfrm>
            <a:off x="1979271" y="2187615"/>
            <a:ext cx="138896" cy="150471"/>
          </a:xfrm>
          <a:prstGeom prst="rect">
            <a:avLst/>
          </a:prstGeom>
          <a:solidFill>
            <a:srgbClr val="0094D8"/>
          </a:solidFill>
          <a:ln>
            <a:solidFill>
              <a:srgbClr val="009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Frutiger 55 Roman"/>
            </a:endParaRPr>
          </a:p>
        </p:txBody>
      </p:sp>
      <p:sp>
        <p:nvSpPr>
          <p:cNvPr id="572" name="Rectangle 571"/>
          <p:cNvSpPr/>
          <p:nvPr/>
        </p:nvSpPr>
        <p:spPr>
          <a:xfrm>
            <a:off x="1981196" y="2536790"/>
            <a:ext cx="138896" cy="150471"/>
          </a:xfrm>
          <a:prstGeom prst="rect">
            <a:avLst/>
          </a:prstGeom>
          <a:solidFill>
            <a:srgbClr val="92D050"/>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Frutiger 55 Roman"/>
            </a:endParaRPr>
          </a:p>
        </p:txBody>
      </p:sp>
    </p:spTree>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4" name="Title 5"/>
          <p:cNvSpPr>
            <a:spLocks noGrp="1"/>
          </p:cNvSpPr>
          <p:nvPr>
            <p:ph type="title"/>
          </p:nvPr>
        </p:nvSpPr>
        <p:spPr/>
        <p:txBody>
          <a:bodyPr/>
          <a:lstStyle/>
          <a:p>
            <a:r>
              <a:rPr lang="it-IT" dirty="0" smtClean="0"/>
              <a:t>Androgeni e rischio cardiovascolare </a:t>
            </a:r>
            <a:endParaRPr lang="it-IT" dirty="0"/>
          </a:p>
        </p:txBody>
      </p:sp>
      <p:sp>
        <p:nvSpPr>
          <p:cNvPr id="59394" name="Rectangle 3"/>
          <p:cNvSpPr>
            <a:spLocks noGrp="1" noChangeArrowheads="1"/>
          </p:cNvSpPr>
          <p:nvPr>
            <p:ph idx="1"/>
          </p:nvPr>
        </p:nvSpPr>
        <p:spPr>
          <a:xfrm>
            <a:off x="388419" y="1781175"/>
            <a:ext cx="8105776" cy="4344988"/>
          </a:xfrm>
        </p:spPr>
        <p:txBody>
          <a:bodyPr/>
          <a:lstStyle/>
          <a:p>
            <a:pPr lvl="0" algn="just"/>
            <a:r>
              <a:rPr lang="it-IT" dirty="0"/>
              <a:t>Sia la carenza che l’eccesso </a:t>
            </a:r>
            <a:r>
              <a:rPr lang="it-IT" dirty="0" err="1"/>
              <a:t>androgenico</a:t>
            </a:r>
            <a:r>
              <a:rPr lang="it-IT" dirty="0"/>
              <a:t> sono associati a profili lipidici sfavorevoli e ad un maggiore rischio cardiovascolare</a:t>
            </a:r>
          </a:p>
          <a:p>
            <a:pPr lvl="0" algn="just"/>
            <a:r>
              <a:rPr lang="it-IT" dirty="0"/>
              <a:t>Il mantenimento dei livelli androgenici nel </a:t>
            </a:r>
            <a:r>
              <a:rPr lang="it-IT" dirty="0" err="1"/>
              <a:t>range</a:t>
            </a:r>
            <a:r>
              <a:rPr lang="it-IT" dirty="0"/>
              <a:t> fisiologico </a:t>
            </a:r>
            <a:r>
              <a:rPr lang="it-IT" dirty="0" smtClean="0"/>
              <a:t>si associa a profilo </a:t>
            </a:r>
            <a:r>
              <a:rPr lang="it-IT" dirty="0"/>
              <a:t>lipidico favorevole</a:t>
            </a:r>
          </a:p>
          <a:p>
            <a:pPr lvl="0" algn="just"/>
            <a:r>
              <a:rPr lang="it-IT" dirty="0"/>
              <a:t>I primi studi condotti su uomini affetti da </a:t>
            </a:r>
            <a:r>
              <a:rPr lang="it-IT" dirty="0" err="1"/>
              <a:t>ipogonadismo</a:t>
            </a:r>
            <a:r>
              <a:rPr lang="it-IT" dirty="0"/>
              <a:t>, angina e insufficienza cardiaca cronica  mostrano i vantaggi di una normalizzazione dei livelli di testosterone </a:t>
            </a:r>
          </a:p>
          <a:p>
            <a:pPr lvl="0" algn="just"/>
            <a:r>
              <a:rPr lang="it-IT" dirty="0"/>
              <a:t>Occorrono ulteriori ricerche sul rischio cardiovascolare</a:t>
            </a:r>
          </a:p>
        </p:txBody>
      </p:sp>
      <p:sp>
        <p:nvSpPr>
          <p:cNvPr id="61445" name="Rectangle 3"/>
          <p:cNvSpPr>
            <a:spLocks noChangeArrowheads="1"/>
          </p:cNvSpPr>
          <p:nvPr/>
        </p:nvSpPr>
        <p:spPr bwMode="auto">
          <a:xfrm>
            <a:off x="96470" y="6375400"/>
            <a:ext cx="3437159" cy="430887"/>
          </a:xfrm>
          <a:prstGeom prst="rect">
            <a:avLst/>
          </a:prstGeom>
          <a:noFill/>
          <a:ln w="9525" algn="ctr">
            <a:noFill/>
            <a:miter lim="800000"/>
            <a:headEnd/>
            <a:tailEnd/>
          </a:ln>
        </p:spPr>
        <p:txBody>
          <a:bodyPr wrap="none">
            <a:spAutoFit/>
          </a:bodyPr>
          <a:lstStyle/>
          <a:p>
            <a:r>
              <a:rPr lang="en-AU" sz="1100" dirty="0">
                <a:latin typeface="Frutiger 55 Roman"/>
              </a:rPr>
              <a:t>Pugh </a:t>
            </a:r>
            <a:r>
              <a:rPr lang="en-AU" sz="1100" i="1" dirty="0">
                <a:latin typeface="Frutiger 55 Roman"/>
              </a:rPr>
              <a:t>et al</a:t>
            </a:r>
            <a:r>
              <a:rPr lang="en-AU" sz="1100" dirty="0">
                <a:latin typeface="Frutiger 55 Roman"/>
              </a:rPr>
              <a:t>. </a:t>
            </a:r>
            <a:r>
              <a:rPr lang="en-AU" sz="1100" i="1" dirty="0">
                <a:latin typeface="Frutiger 55 Roman"/>
              </a:rPr>
              <a:t>Eur Heart </a:t>
            </a:r>
            <a:r>
              <a:rPr lang="en-AU" sz="1100" i="1" dirty="0" smtClean="0">
                <a:latin typeface="Frutiger 55 Roman"/>
              </a:rPr>
              <a:t>J</a:t>
            </a:r>
            <a:r>
              <a:rPr lang="en-AU" sz="1100" dirty="0" smtClean="0">
                <a:latin typeface="Frutiger 55 Roman"/>
              </a:rPr>
              <a:t> </a:t>
            </a:r>
            <a:r>
              <a:rPr lang="en-AU" sz="1100" dirty="0">
                <a:latin typeface="Frutiger 55 Roman"/>
              </a:rPr>
              <a:t>2003;24:909–915.</a:t>
            </a:r>
          </a:p>
          <a:p>
            <a:r>
              <a:rPr lang="en-AU" sz="1100" dirty="0">
                <a:latin typeface="Frutiger 55 Roman"/>
              </a:rPr>
              <a:t>English </a:t>
            </a:r>
            <a:r>
              <a:rPr lang="en-AU" sz="1100" i="1" dirty="0">
                <a:latin typeface="Frutiger 55 Roman"/>
              </a:rPr>
              <a:t>et al</a:t>
            </a:r>
            <a:r>
              <a:rPr lang="en-AU" sz="1100" dirty="0">
                <a:latin typeface="Frutiger 55 Roman"/>
              </a:rPr>
              <a:t>. </a:t>
            </a:r>
            <a:r>
              <a:rPr lang="en-AU" sz="1100" i="1" dirty="0" smtClean="0">
                <a:latin typeface="Frutiger 55 Roman"/>
              </a:rPr>
              <a:t>Circulation</a:t>
            </a:r>
            <a:r>
              <a:rPr lang="en-AU" sz="1100" dirty="0" smtClean="0">
                <a:latin typeface="Frutiger 55 Roman"/>
              </a:rPr>
              <a:t> </a:t>
            </a:r>
            <a:r>
              <a:rPr lang="en-AU" sz="1100" dirty="0">
                <a:latin typeface="Frutiger 55 Roman"/>
              </a:rPr>
              <a:t>2000;102(16):1906–1911. </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a:xfrm>
            <a:off x="401444" y="903249"/>
            <a:ext cx="7558281" cy="892174"/>
          </a:xfrm>
        </p:spPr>
        <p:txBody>
          <a:bodyPr/>
          <a:lstStyle/>
          <a:p>
            <a:r>
              <a:rPr lang="it-IT" dirty="0" smtClean="0"/>
              <a:t>Correlazione tra testosterone biodisponibile e circonferenza addominale</a:t>
            </a:r>
            <a:endParaRPr lang="it-IT" dirty="0"/>
          </a:p>
        </p:txBody>
      </p:sp>
      <p:graphicFrame>
        <p:nvGraphicFramePr>
          <p:cNvPr id="3074" name="Object 3"/>
          <p:cNvGraphicFramePr>
            <a:graphicFrameLocks noChangeAspect="1"/>
          </p:cNvGraphicFramePr>
          <p:nvPr/>
        </p:nvGraphicFramePr>
        <p:xfrm>
          <a:off x="684213" y="1978025"/>
          <a:ext cx="7704137" cy="4032250"/>
        </p:xfrm>
        <a:graphic>
          <a:graphicData uri="http://schemas.openxmlformats.org/presentationml/2006/ole">
            <p:oleObj spid="_x0000_s12302" name="Picture" r:id="rId4" imgW="7206996" imgH="4233672" progId="Word.Picture.8">
              <p:embed/>
            </p:oleObj>
          </a:graphicData>
        </a:graphic>
      </p:graphicFrame>
      <p:sp>
        <p:nvSpPr>
          <p:cNvPr id="3076" name="Text Box 5"/>
          <p:cNvSpPr txBox="1">
            <a:spLocks noChangeArrowheads="1"/>
          </p:cNvSpPr>
          <p:nvPr/>
        </p:nvSpPr>
        <p:spPr bwMode="auto">
          <a:xfrm rot="16200000">
            <a:off x="-602383" y="3839038"/>
            <a:ext cx="2927622" cy="523220"/>
          </a:xfrm>
          <a:prstGeom prst="rect">
            <a:avLst/>
          </a:prstGeom>
          <a:noFill/>
          <a:ln w="9525">
            <a:noFill/>
            <a:miter lim="800000"/>
            <a:headEnd/>
            <a:tailEnd/>
          </a:ln>
        </p:spPr>
        <p:txBody>
          <a:bodyPr wrap="square">
            <a:spAutoFit/>
          </a:bodyPr>
          <a:lstStyle/>
          <a:p>
            <a:pPr algn="ctr"/>
            <a:r>
              <a:rPr lang="en-GB" sz="1400" b="1" dirty="0" err="1" smtClean="0">
                <a:latin typeface="Frutiger 55 Roman"/>
                <a:cs typeface="Arial" pitchFamily="34" charset="0"/>
              </a:rPr>
              <a:t>Circonferenza</a:t>
            </a:r>
            <a:r>
              <a:rPr lang="en-GB" sz="1400" b="1" dirty="0" smtClean="0">
                <a:latin typeface="Frutiger 55 Roman"/>
                <a:cs typeface="Arial" pitchFamily="34" charset="0"/>
              </a:rPr>
              <a:t>   </a:t>
            </a:r>
            <a:r>
              <a:rPr lang="en-GB" sz="1400" b="1" dirty="0" err="1" smtClean="0">
                <a:latin typeface="Frutiger 55 Roman"/>
                <a:cs typeface="Arial" pitchFamily="34" charset="0"/>
              </a:rPr>
              <a:t>addominale</a:t>
            </a:r>
            <a:r>
              <a:rPr lang="en-GB" sz="1400" b="1" dirty="0" smtClean="0">
                <a:latin typeface="Frutiger 55 Roman"/>
                <a:cs typeface="Arial" pitchFamily="34" charset="0"/>
              </a:rPr>
              <a:t>  (cm)</a:t>
            </a:r>
            <a:endParaRPr lang="en-GB" sz="1400" b="1" dirty="0">
              <a:latin typeface="Frutiger 55 Roman"/>
              <a:cs typeface="Arial" pitchFamily="34" charset="0"/>
            </a:endParaRPr>
          </a:p>
        </p:txBody>
      </p:sp>
      <p:sp>
        <p:nvSpPr>
          <p:cNvPr id="3077" name="Text Box 6"/>
          <p:cNvSpPr txBox="1">
            <a:spLocks noChangeArrowheads="1"/>
          </p:cNvSpPr>
          <p:nvPr/>
        </p:nvSpPr>
        <p:spPr bwMode="auto">
          <a:xfrm>
            <a:off x="2700338" y="5953125"/>
            <a:ext cx="3630612" cy="307975"/>
          </a:xfrm>
          <a:prstGeom prst="rect">
            <a:avLst/>
          </a:prstGeom>
          <a:noFill/>
          <a:ln w="9525">
            <a:noFill/>
            <a:miter lim="800000"/>
            <a:headEnd/>
            <a:tailEnd/>
          </a:ln>
        </p:spPr>
        <p:txBody>
          <a:bodyPr>
            <a:spAutoFit/>
          </a:bodyPr>
          <a:lstStyle/>
          <a:p>
            <a:r>
              <a:rPr lang="en-GB" sz="1400" b="1" dirty="0" smtClean="0">
                <a:latin typeface="Frutiger 55 Roman"/>
                <a:cs typeface="Arial" pitchFamily="34" charset="0"/>
              </a:rPr>
              <a:t>Testosterone </a:t>
            </a:r>
            <a:r>
              <a:rPr lang="en-GB" sz="1400" b="1" dirty="0" err="1" smtClean="0">
                <a:latin typeface="Frutiger 55 Roman"/>
                <a:cs typeface="Arial" pitchFamily="34" charset="0"/>
              </a:rPr>
              <a:t>biodisponibile</a:t>
            </a:r>
            <a:r>
              <a:rPr lang="en-GB" sz="1400" b="1" dirty="0" smtClean="0">
                <a:latin typeface="Frutiger 55 Roman"/>
                <a:cs typeface="Arial" pitchFamily="34" charset="0"/>
              </a:rPr>
              <a:t> </a:t>
            </a:r>
            <a:r>
              <a:rPr lang="en-GB" sz="1400" b="1" dirty="0">
                <a:latin typeface="Frutiger 55 Roman"/>
                <a:cs typeface="Arial" pitchFamily="34" charset="0"/>
              </a:rPr>
              <a:t>(</a:t>
            </a:r>
            <a:r>
              <a:rPr lang="en-GB" sz="1400" b="1" dirty="0" err="1" smtClean="0">
                <a:latin typeface="Frutiger 55 Roman"/>
                <a:cs typeface="Arial" pitchFamily="34" charset="0"/>
              </a:rPr>
              <a:t>nmol</a:t>
            </a:r>
            <a:r>
              <a:rPr lang="en-GB" sz="1400" b="1" dirty="0" smtClean="0">
                <a:latin typeface="Frutiger 55 Roman"/>
                <a:cs typeface="Arial" pitchFamily="34" charset="0"/>
              </a:rPr>
              <a:t>/L)</a:t>
            </a:r>
            <a:endParaRPr lang="en-GB" sz="1400" b="1" dirty="0">
              <a:latin typeface="Frutiger 55 Roman"/>
              <a:cs typeface="Arial" pitchFamily="34" charset="0"/>
            </a:endParaRPr>
          </a:p>
        </p:txBody>
      </p:sp>
      <p:sp>
        <p:nvSpPr>
          <p:cNvPr id="3078" name="Text Box 7"/>
          <p:cNvSpPr txBox="1">
            <a:spLocks noChangeArrowheads="1"/>
          </p:cNvSpPr>
          <p:nvPr/>
        </p:nvSpPr>
        <p:spPr bwMode="auto">
          <a:xfrm rot="10800000" flipV="1">
            <a:off x="4284663" y="2867025"/>
            <a:ext cx="1778000" cy="338138"/>
          </a:xfrm>
          <a:prstGeom prst="rect">
            <a:avLst/>
          </a:prstGeom>
          <a:noFill/>
          <a:ln w="9525">
            <a:noFill/>
            <a:miter lim="800000"/>
            <a:headEnd/>
            <a:tailEnd/>
          </a:ln>
        </p:spPr>
        <p:txBody>
          <a:bodyPr>
            <a:spAutoFit/>
          </a:bodyPr>
          <a:lstStyle/>
          <a:p>
            <a:r>
              <a:rPr lang="en-GB" sz="1600" dirty="0">
                <a:latin typeface="Frutiger 55 Roman"/>
                <a:cs typeface="Arial" pitchFamily="34" charset="0"/>
              </a:rPr>
              <a:t>r= -</a:t>
            </a:r>
            <a:r>
              <a:rPr lang="en-GB" sz="1600" dirty="0" smtClean="0">
                <a:latin typeface="Frutiger 55 Roman"/>
                <a:cs typeface="Arial" pitchFamily="34" charset="0"/>
              </a:rPr>
              <a:t>0.21; </a:t>
            </a:r>
            <a:r>
              <a:rPr lang="en-GB" sz="1600" dirty="0">
                <a:latin typeface="Frutiger 55 Roman"/>
                <a:cs typeface="Arial" pitchFamily="34" charset="0"/>
              </a:rPr>
              <a:t>p&lt;0.001</a:t>
            </a:r>
          </a:p>
        </p:txBody>
      </p:sp>
      <p:pic>
        <p:nvPicPr>
          <p:cNvPr id="3080" name="Picture 9" descr="M230333-Obese_man-SPL"/>
          <p:cNvPicPr>
            <a:picLocks noChangeAspect="1" noChangeArrowheads="1"/>
          </p:cNvPicPr>
          <p:nvPr/>
        </p:nvPicPr>
        <p:blipFill>
          <a:blip r:embed="rId5"/>
          <a:srcRect b="5804"/>
          <a:stretch>
            <a:fillRect/>
          </a:stretch>
        </p:blipFill>
        <p:spPr bwMode="auto">
          <a:xfrm>
            <a:off x="6951060" y="1796045"/>
            <a:ext cx="1753203" cy="254446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0" y="0"/>
            <a:ext cx="8915400" cy="6689725"/>
          </a:xfrm>
          <a:prstGeom prst="rect">
            <a:avLst/>
          </a:prstGeom>
          <a:noFill/>
          <a:ln w="9525">
            <a:noFill/>
            <a:miter lim="800000"/>
            <a:headEnd/>
            <a:tailEnd/>
          </a:ln>
        </p:spPr>
        <p:txBody>
          <a:bodyPr lIns="91426" tIns="45713" rIns="91426" bIns="45713"/>
          <a:lstStyle/>
          <a:p>
            <a:pPr algn="ctr"/>
            <a:endParaRPr lang="en-GB" sz="2800">
              <a:latin typeface="Frutiger 55 Roman"/>
            </a:endParaRPr>
          </a:p>
        </p:txBody>
      </p:sp>
      <p:sp>
        <p:nvSpPr>
          <p:cNvPr id="62467" name="Rectangle 3"/>
          <p:cNvSpPr>
            <a:spLocks noChangeArrowheads="1"/>
          </p:cNvSpPr>
          <p:nvPr/>
        </p:nvSpPr>
        <p:spPr bwMode="auto">
          <a:xfrm>
            <a:off x="0" y="188913"/>
            <a:ext cx="9144000" cy="965200"/>
          </a:xfrm>
          <a:prstGeom prst="rect">
            <a:avLst/>
          </a:prstGeom>
          <a:noFill/>
          <a:ln w="36513">
            <a:noFill/>
            <a:miter lim="800000"/>
            <a:headEnd/>
            <a:tailEnd/>
          </a:ln>
        </p:spPr>
        <p:txBody>
          <a:bodyPr lIns="91426" tIns="45713" rIns="91426" bIns="45713"/>
          <a:lstStyle/>
          <a:p>
            <a:pPr algn="ctr"/>
            <a:endParaRPr lang="en-GB" sz="2800">
              <a:latin typeface="Frutiger 55 Roman"/>
            </a:endParaRPr>
          </a:p>
        </p:txBody>
      </p:sp>
      <p:sp>
        <p:nvSpPr>
          <p:cNvPr id="62468" name="Rectangle 4"/>
          <p:cNvSpPr>
            <a:spLocks noChangeArrowheads="1"/>
          </p:cNvSpPr>
          <p:nvPr/>
        </p:nvSpPr>
        <p:spPr bwMode="auto">
          <a:xfrm>
            <a:off x="369888" y="161925"/>
            <a:ext cx="7807325" cy="1135063"/>
          </a:xfrm>
          <a:prstGeom prst="rect">
            <a:avLst/>
          </a:prstGeom>
          <a:noFill/>
          <a:ln w="9525">
            <a:noFill/>
            <a:miter lim="800000"/>
            <a:headEnd/>
            <a:tailEnd/>
          </a:ln>
        </p:spPr>
        <p:txBody>
          <a:bodyPr/>
          <a:lstStyle/>
          <a:p>
            <a:endParaRPr lang="en-GB">
              <a:latin typeface="Frutiger 55 Roman"/>
            </a:endParaRPr>
          </a:p>
        </p:txBody>
      </p:sp>
      <p:sp>
        <p:nvSpPr>
          <p:cNvPr id="62469" name="Rectangle 5"/>
          <p:cNvSpPr>
            <a:spLocks noChangeArrowheads="1"/>
          </p:cNvSpPr>
          <p:nvPr/>
        </p:nvSpPr>
        <p:spPr bwMode="auto">
          <a:xfrm>
            <a:off x="0" y="385763"/>
            <a:ext cx="9299575" cy="1052512"/>
          </a:xfrm>
          <a:prstGeom prst="rect">
            <a:avLst/>
          </a:prstGeom>
          <a:noFill/>
          <a:ln w="9525" algn="ctr">
            <a:noFill/>
            <a:miter lim="800000"/>
            <a:headEnd/>
            <a:tailEnd/>
          </a:ln>
        </p:spPr>
        <p:txBody>
          <a:bodyPr anchor="ctr"/>
          <a:lstStyle/>
          <a:p>
            <a:pPr algn="ctr"/>
            <a:endParaRPr lang="en-US" sz="2000" b="1" dirty="0">
              <a:latin typeface="Frutiger 55 Roman"/>
            </a:endParaRPr>
          </a:p>
        </p:txBody>
      </p:sp>
      <p:sp>
        <p:nvSpPr>
          <p:cNvPr id="62470" name="Oval 6"/>
          <p:cNvSpPr>
            <a:spLocks noChangeArrowheads="1"/>
          </p:cNvSpPr>
          <p:nvPr/>
        </p:nvSpPr>
        <p:spPr bwMode="auto">
          <a:xfrm>
            <a:off x="985838" y="1376363"/>
            <a:ext cx="7515225" cy="4551362"/>
          </a:xfrm>
          <a:prstGeom prst="ellipse">
            <a:avLst/>
          </a:prstGeom>
          <a:noFill/>
          <a:ln w="76200">
            <a:solidFill>
              <a:schemeClr val="accent1"/>
            </a:solidFill>
            <a:round/>
            <a:headEnd/>
            <a:tailEnd/>
          </a:ln>
        </p:spPr>
        <p:txBody>
          <a:bodyPr wrap="none" anchor="ctr"/>
          <a:lstStyle/>
          <a:p>
            <a:endParaRPr lang="en-GB">
              <a:latin typeface="Frutiger 55 Roman"/>
            </a:endParaRPr>
          </a:p>
        </p:txBody>
      </p:sp>
      <p:sp>
        <p:nvSpPr>
          <p:cNvPr id="62471" name="Rectangle 7"/>
          <p:cNvSpPr>
            <a:spLocks noChangeArrowheads="1"/>
          </p:cNvSpPr>
          <p:nvPr/>
        </p:nvSpPr>
        <p:spPr bwMode="auto">
          <a:xfrm>
            <a:off x="1146175" y="1412875"/>
            <a:ext cx="6370638" cy="4157663"/>
          </a:xfrm>
          <a:prstGeom prst="rect">
            <a:avLst/>
          </a:prstGeom>
          <a:noFill/>
          <a:ln w="9525">
            <a:noFill/>
            <a:miter lim="800000"/>
            <a:headEnd/>
            <a:tailEnd/>
          </a:ln>
        </p:spPr>
        <p:txBody>
          <a:bodyPr/>
          <a:lstStyle/>
          <a:p>
            <a:endParaRPr lang="en-GB">
              <a:latin typeface="Frutiger 55 Roman"/>
            </a:endParaRPr>
          </a:p>
        </p:txBody>
      </p:sp>
      <p:sp>
        <p:nvSpPr>
          <p:cNvPr id="62472" name="Rectangle 8"/>
          <p:cNvSpPr>
            <a:spLocks noChangeArrowheads="1"/>
          </p:cNvSpPr>
          <p:nvPr/>
        </p:nvSpPr>
        <p:spPr bwMode="auto">
          <a:xfrm>
            <a:off x="5229225" y="2114550"/>
            <a:ext cx="2289175" cy="331788"/>
          </a:xfrm>
          <a:prstGeom prst="rect">
            <a:avLst/>
          </a:prstGeom>
          <a:noFill/>
          <a:ln w="9525">
            <a:noFill/>
            <a:miter lim="800000"/>
            <a:headEnd/>
            <a:tailEnd/>
          </a:ln>
        </p:spPr>
        <p:txBody>
          <a:bodyPr/>
          <a:lstStyle/>
          <a:p>
            <a:endParaRPr lang="en-GB">
              <a:latin typeface="Frutiger 55 Roman"/>
            </a:endParaRPr>
          </a:p>
        </p:txBody>
      </p:sp>
      <p:sp>
        <p:nvSpPr>
          <p:cNvPr id="62473" name="Rectangle 9"/>
          <p:cNvSpPr>
            <a:spLocks noChangeArrowheads="1"/>
          </p:cNvSpPr>
          <p:nvPr/>
        </p:nvSpPr>
        <p:spPr bwMode="auto">
          <a:xfrm>
            <a:off x="5494338" y="3178175"/>
            <a:ext cx="920750" cy="328613"/>
          </a:xfrm>
          <a:prstGeom prst="rect">
            <a:avLst/>
          </a:prstGeom>
          <a:noFill/>
          <a:ln w="9525">
            <a:noFill/>
            <a:miter lim="800000"/>
            <a:headEnd/>
            <a:tailEnd/>
          </a:ln>
        </p:spPr>
        <p:txBody>
          <a:bodyPr/>
          <a:lstStyle/>
          <a:p>
            <a:endParaRPr lang="en-GB">
              <a:latin typeface="Frutiger 55 Roman"/>
            </a:endParaRPr>
          </a:p>
        </p:txBody>
      </p:sp>
      <p:grpSp>
        <p:nvGrpSpPr>
          <p:cNvPr id="2" name="Group 10"/>
          <p:cNvGrpSpPr>
            <a:grpSpLocks/>
          </p:cNvGrpSpPr>
          <p:nvPr/>
        </p:nvGrpSpPr>
        <p:grpSpPr bwMode="auto">
          <a:xfrm>
            <a:off x="4902200" y="2444750"/>
            <a:ext cx="504825" cy="479425"/>
            <a:chOff x="2967" y="1672"/>
            <a:chExt cx="333" cy="331"/>
          </a:xfrm>
        </p:grpSpPr>
        <p:sp>
          <p:nvSpPr>
            <p:cNvPr id="62557" name="Freeform 11"/>
            <p:cNvSpPr>
              <a:spLocks/>
            </p:cNvSpPr>
            <p:nvPr/>
          </p:nvSpPr>
          <p:spPr bwMode="auto">
            <a:xfrm>
              <a:off x="2967" y="1720"/>
              <a:ext cx="283" cy="283"/>
            </a:xfrm>
            <a:custGeom>
              <a:avLst/>
              <a:gdLst>
                <a:gd name="T0" fmla="*/ 283 w 283"/>
                <a:gd name="T1" fmla="*/ 11 h 283"/>
                <a:gd name="T2" fmla="*/ 272 w 283"/>
                <a:gd name="T3" fmla="*/ 0 h 283"/>
                <a:gd name="T4" fmla="*/ 0 w 283"/>
                <a:gd name="T5" fmla="*/ 271 h 283"/>
                <a:gd name="T6" fmla="*/ 12 w 283"/>
                <a:gd name="T7" fmla="*/ 283 h 283"/>
                <a:gd name="T8" fmla="*/ 283 w 283"/>
                <a:gd name="T9" fmla="*/ 11 h 283"/>
                <a:gd name="T10" fmla="*/ 0 60000 65536"/>
                <a:gd name="T11" fmla="*/ 0 60000 65536"/>
                <a:gd name="T12" fmla="*/ 0 60000 65536"/>
                <a:gd name="T13" fmla="*/ 0 60000 65536"/>
                <a:gd name="T14" fmla="*/ 0 60000 65536"/>
                <a:gd name="T15" fmla="*/ 0 w 283"/>
                <a:gd name="T16" fmla="*/ 0 h 283"/>
                <a:gd name="T17" fmla="*/ 283 w 283"/>
                <a:gd name="T18" fmla="*/ 283 h 283"/>
              </a:gdLst>
              <a:ahLst/>
              <a:cxnLst>
                <a:cxn ang="T10">
                  <a:pos x="T0" y="T1"/>
                </a:cxn>
                <a:cxn ang="T11">
                  <a:pos x="T2" y="T3"/>
                </a:cxn>
                <a:cxn ang="T12">
                  <a:pos x="T4" y="T5"/>
                </a:cxn>
                <a:cxn ang="T13">
                  <a:pos x="T6" y="T7"/>
                </a:cxn>
                <a:cxn ang="T14">
                  <a:pos x="T8" y="T9"/>
                </a:cxn>
              </a:cxnLst>
              <a:rect l="T15" t="T16" r="T17" b="T18"/>
              <a:pathLst>
                <a:path w="283" h="283">
                  <a:moveTo>
                    <a:pt x="283" y="11"/>
                  </a:moveTo>
                  <a:lnTo>
                    <a:pt x="272" y="0"/>
                  </a:lnTo>
                  <a:lnTo>
                    <a:pt x="0" y="271"/>
                  </a:lnTo>
                  <a:lnTo>
                    <a:pt x="12" y="283"/>
                  </a:lnTo>
                  <a:lnTo>
                    <a:pt x="283" y="11"/>
                  </a:lnTo>
                  <a:close/>
                </a:path>
              </a:pathLst>
            </a:custGeom>
            <a:solidFill>
              <a:schemeClr val="tx1"/>
            </a:solidFill>
            <a:ln w="9525">
              <a:solidFill>
                <a:schemeClr val="tx1"/>
              </a:solidFill>
              <a:round/>
              <a:headEnd/>
              <a:tailEnd/>
            </a:ln>
          </p:spPr>
          <p:txBody>
            <a:bodyPr/>
            <a:lstStyle/>
            <a:p>
              <a:endParaRPr lang="en-GB">
                <a:latin typeface="Frutiger 55 Roman"/>
              </a:endParaRPr>
            </a:p>
          </p:txBody>
        </p:sp>
        <p:sp>
          <p:nvSpPr>
            <p:cNvPr id="62558" name="Freeform 12"/>
            <p:cNvSpPr>
              <a:spLocks/>
            </p:cNvSpPr>
            <p:nvPr/>
          </p:nvSpPr>
          <p:spPr bwMode="auto">
            <a:xfrm>
              <a:off x="3193" y="1672"/>
              <a:ext cx="107" cy="107"/>
            </a:xfrm>
            <a:custGeom>
              <a:avLst/>
              <a:gdLst>
                <a:gd name="T0" fmla="*/ 93 w 107"/>
                <a:gd name="T1" fmla="*/ 107 h 107"/>
                <a:gd name="T2" fmla="*/ 107 w 107"/>
                <a:gd name="T3" fmla="*/ 0 h 107"/>
                <a:gd name="T4" fmla="*/ 0 w 107"/>
                <a:gd name="T5" fmla="*/ 13 h 107"/>
                <a:gd name="T6" fmla="*/ 93 w 107"/>
                <a:gd name="T7" fmla="*/ 107 h 107"/>
                <a:gd name="T8" fmla="*/ 0 60000 65536"/>
                <a:gd name="T9" fmla="*/ 0 60000 65536"/>
                <a:gd name="T10" fmla="*/ 0 60000 65536"/>
                <a:gd name="T11" fmla="*/ 0 60000 65536"/>
                <a:gd name="T12" fmla="*/ 0 w 107"/>
                <a:gd name="T13" fmla="*/ 0 h 107"/>
                <a:gd name="T14" fmla="*/ 107 w 107"/>
                <a:gd name="T15" fmla="*/ 107 h 107"/>
              </a:gdLst>
              <a:ahLst/>
              <a:cxnLst>
                <a:cxn ang="T8">
                  <a:pos x="T0" y="T1"/>
                </a:cxn>
                <a:cxn ang="T9">
                  <a:pos x="T2" y="T3"/>
                </a:cxn>
                <a:cxn ang="T10">
                  <a:pos x="T4" y="T5"/>
                </a:cxn>
                <a:cxn ang="T11">
                  <a:pos x="T6" y="T7"/>
                </a:cxn>
              </a:cxnLst>
              <a:rect l="T12" t="T13" r="T14" b="T15"/>
              <a:pathLst>
                <a:path w="107" h="107">
                  <a:moveTo>
                    <a:pt x="93" y="107"/>
                  </a:moveTo>
                  <a:lnTo>
                    <a:pt x="107" y="0"/>
                  </a:lnTo>
                  <a:lnTo>
                    <a:pt x="0" y="13"/>
                  </a:lnTo>
                  <a:lnTo>
                    <a:pt x="93" y="107"/>
                  </a:lnTo>
                  <a:close/>
                </a:path>
              </a:pathLst>
            </a:custGeom>
            <a:solidFill>
              <a:schemeClr val="tx1"/>
            </a:solidFill>
            <a:ln w="9525">
              <a:solidFill>
                <a:schemeClr val="tx1"/>
              </a:solidFill>
              <a:round/>
              <a:headEnd/>
              <a:tailEnd/>
            </a:ln>
          </p:spPr>
          <p:txBody>
            <a:bodyPr/>
            <a:lstStyle/>
            <a:p>
              <a:endParaRPr lang="en-GB">
                <a:latin typeface="Frutiger 55 Roman"/>
              </a:endParaRPr>
            </a:p>
          </p:txBody>
        </p:sp>
      </p:grpSp>
      <p:grpSp>
        <p:nvGrpSpPr>
          <p:cNvPr id="3" name="Group 13"/>
          <p:cNvGrpSpPr>
            <a:grpSpLocks/>
          </p:cNvGrpSpPr>
          <p:nvPr/>
        </p:nvGrpSpPr>
        <p:grpSpPr bwMode="auto">
          <a:xfrm rot="-1581497">
            <a:off x="4905375" y="3268663"/>
            <a:ext cx="808038" cy="457200"/>
            <a:chOff x="2969" y="2552"/>
            <a:chExt cx="533" cy="315"/>
          </a:xfrm>
        </p:grpSpPr>
        <p:sp>
          <p:nvSpPr>
            <p:cNvPr id="62555" name="Freeform 14"/>
            <p:cNvSpPr>
              <a:spLocks/>
            </p:cNvSpPr>
            <p:nvPr/>
          </p:nvSpPr>
          <p:spPr bwMode="auto">
            <a:xfrm>
              <a:off x="2969" y="2552"/>
              <a:ext cx="465" cy="266"/>
            </a:xfrm>
            <a:custGeom>
              <a:avLst/>
              <a:gdLst>
                <a:gd name="T0" fmla="*/ 457 w 465"/>
                <a:gd name="T1" fmla="*/ 266 h 266"/>
                <a:gd name="T2" fmla="*/ 465 w 465"/>
                <a:gd name="T3" fmla="*/ 254 h 266"/>
                <a:gd name="T4" fmla="*/ 8 w 465"/>
                <a:gd name="T5" fmla="*/ 0 h 266"/>
                <a:gd name="T6" fmla="*/ 0 w 465"/>
                <a:gd name="T7" fmla="*/ 11 h 266"/>
                <a:gd name="T8" fmla="*/ 457 w 465"/>
                <a:gd name="T9" fmla="*/ 266 h 266"/>
                <a:gd name="T10" fmla="*/ 0 60000 65536"/>
                <a:gd name="T11" fmla="*/ 0 60000 65536"/>
                <a:gd name="T12" fmla="*/ 0 60000 65536"/>
                <a:gd name="T13" fmla="*/ 0 60000 65536"/>
                <a:gd name="T14" fmla="*/ 0 60000 65536"/>
                <a:gd name="T15" fmla="*/ 0 w 465"/>
                <a:gd name="T16" fmla="*/ 0 h 266"/>
                <a:gd name="T17" fmla="*/ 465 w 465"/>
                <a:gd name="T18" fmla="*/ 266 h 266"/>
              </a:gdLst>
              <a:ahLst/>
              <a:cxnLst>
                <a:cxn ang="T10">
                  <a:pos x="T0" y="T1"/>
                </a:cxn>
                <a:cxn ang="T11">
                  <a:pos x="T2" y="T3"/>
                </a:cxn>
                <a:cxn ang="T12">
                  <a:pos x="T4" y="T5"/>
                </a:cxn>
                <a:cxn ang="T13">
                  <a:pos x="T6" y="T7"/>
                </a:cxn>
                <a:cxn ang="T14">
                  <a:pos x="T8" y="T9"/>
                </a:cxn>
              </a:cxnLst>
              <a:rect l="T15" t="T16" r="T17" b="T18"/>
              <a:pathLst>
                <a:path w="465" h="266">
                  <a:moveTo>
                    <a:pt x="457" y="266"/>
                  </a:moveTo>
                  <a:lnTo>
                    <a:pt x="465" y="254"/>
                  </a:lnTo>
                  <a:lnTo>
                    <a:pt x="8" y="0"/>
                  </a:lnTo>
                  <a:lnTo>
                    <a:pt x="0" y="11"/>
                  </a:lnTo>
                  <a:lnTo>
                    <a:pt x="457" y="266"/>
                  </a:lnTo>
                  <a:close/>
                </a:path>
              </a:pathLst>
            </a:custGeom>
            <a:solidFill>
              <a:schemeClr val="tx1"/>
            </a:solidFill>
            <a:ln w="9525">
              <a:solidFill>
                <a:schemeClr val="tx1"/>
              </a:solidFill>
              <a:round/>
              <a:headEnd/>
              <a:tailEnd/>
            </a:ln>
          </p:spPr>
          <p:txBody>
            <a:bodyPr/>
            <a:lstStyle/>
            <a:p>
              <a:endParaRPr lang="en-GB">
                <a:latin typeface="Frutiger 55 Roman"/>
              </a:endParaRPr>
            </a:p>
          </p:txBody>
        </p:sp>
        <p:sp>
          <p:nvSpPr>
            <p:cNvPr id="62556" name="Freeform 15"/>
            <p:cNvSpPr>
              <a:spLocks/>
            </p:cNvSpPr>
            <p:nvPr/>
          </p:nvSpPr>
          <p:spPr bwMode="auto">
            <a:xfrm>
              <a:off x="3395" y="2751"/>
              <a:ext cx="107" cy="116"/>
            </a:xfrm>
            <a:custGeom>
              <a:avLst/>
              <a:gdLst>
                <a:gd name="T0" fmla="*/ 0 w 107"/>
                <a:gd name="T1" fmla="*/ 116 h 116"/>
                <a:gd name="T2" fmla="*/ 107 w 107"/>
                <a:gd name="T3" fmla="*/ 99 h 116"/>
                <a:gd name="T4" fmla="*/ 62 w 107"/>
                <a:gd name="T5" fmla="*/ 0 h 116"/>
                <a:gd name="T6" fmla="*/ 0 w 107"/>
                <a:gd name="T7" fmla="*/ 116 h 116"/>
                <a:gd name="T8" fmla="*/ 0 60000 65536"/>
                <a:gd name="T9" fmla="*/ 0 60000 65536"/>
                <a:gd name="T10" fmla="*/ 0 60000 65536"/>
                <a:gd name="T11" fmla="*/ 0 60000 65536"/>
                <a:gd name="T12" fmla="*/ 0 w 107"/>
                <a:gd name="T13" fmla="*/ 0 h 116"/>
                <a:gd name="T14" fmla="*/ 107 w 107"/>
                <a:gd name="T15" fmla="*/ 116 h 116"/>
              </a:gdLst>
              <a:ahLst/>
              <a:cxnLst>
                <a:cxn ang="T8">
                  <a:pos x="T0" y="T1"/>
                </a:cxn>
                <a:cxn ang="T9">
                  <a:pos x="T2" y="T3"/>
                </a:cxn>
                <a:cxn ang="T10">
                  <a:pos x="T4" y="T5"/>
                </a:cxn>
                <a:cxn ang="T11">
                  <a:pos x="T6" y="T7"/>
                </a:cxn>
              </a:cxnLst>
              <a:rect l="T12" t="T13" r="T14" b="T15"/>
              <a:pathLst>
                <a:path w="107" h="116">
                  <a:moveTo>
                    <a:pt x="0" y="116"/>
                  </a:moveTo>
                  <a:lnTo>
                    <a:pt x="107" y="99"/>
                  </a:lnTo>
                  <a:lnTo>
                    <a:pt x="62" y="0"/>
                  </a:lnTo>
                  <a:lnTo>
                    <a:pt x="0" y="116"/>
                  </a:lnTo>
                  <a:close/>
                </a:path>
              </a:pathLst>
            </a:custGeom>
            <a:solidFill>
              <a:schemeClr val="tx1"/>
            </a:solidFill>
            <a:ln w="9525">
              <a:solidFill>
                <a:schemeClr val="tx1"/>
              </a:solidFill>
              <a:round/>
              <a:headEnd/>
              <a:tailEnd/>
            </a:ln>
          </p:spPr>
          <p:txBody>
            <a:bodyPr/>
            <a:lstStyle/>
            <a:p>
              <a:endParaRPr lang="en-GB">
                <a:latin typeface="Frutiger 55 Roman"/>
              </a:endParaRPr>
            </a:p>
          </p:txBody>
        </p:sp>
      </p:grpSp>
      <p:grpSp>
        <p:nvGrpSpPr>
          <p:cNvPr id="4" name="Group 16"/>
          <p:cNvGrpSpPr>
            <a:grpSpLocks/>
          </p:cNvGrpSpPr>
          <p:nvPr/>
        </p:nvGrpSpPr>
        <p:grpSpPr bwMode="auto">
          <a:xfrm>
            <a:off x="3176588" y="3705225"/>
            <a:ext cx="465137" cy="454025"/>
            <a:chOff x="1828" y="2540"/>
            <a:chExt cx="308" cy="314"/>
          </a:xfrm>
        </p:grpSpPr>
        <p:sp>
          <p:nvSpPr>
            <p:cNvPr id="62553" name="Freeform 17"/>
            <p:cNvSpPr>
              <a:spLocks/>
            </p:cNvSpPr>
            <p:nvPr/>
          </p:nvSpPr>
          <p:spPr bwMode="auto">
            <a:xfrm>
              <a:off x="1876" y="2540"/>
              <a:ext cx="260" cy="262"/>
            </a:xfrm>
            <a:custGeom>
              <a:avLst/>
              <a:gdLst>
                <a:gd name="T0" fmla="*/ 0 w 260"/>
                <a:gd name="T1" fmla="*/ 251 h 262"/>
                <a:gd name="T2" fmla="*/ 11 w 260"/>
                <a:gd name="T3" fmla="*/ 262 h 262"/>
                <a:gd name="T4" fmla="*/ 260 w 260"/>
                <a:gd name="T5" fmla="*/ 12 h 262"/>
                <a:gd name="T6" fmla="*/ 248 w 260"/>
                <a:gd name="T7" fmla="*/ 0 h 262"/>
                <a:gd name="T8" fmla="*/ 0 w 260"/>
                <a:gd name="T9" fmla="*/ 251 h 262"/>
                <a:gd name="T10" fmla="*/ 0 60000 65536"/>
                <a:gd name="T11" fmla="*/ 0 60000 65536"/>
                <a:gd name="T12" fmla="*/ 0 60000 65536"/>
                <a:gd name="T13" fmla="*/ 0 60000 65536"/>
                <a:gd name="T14" fmla="*/ 0 60000 65536"/>
                <a:gd name="T15" fmla="*/ 0 w 260"/>
                <a:gd name="T16" fmla="*/ 0 h 262"/>
                <a:gd name="T17" fmla="*/ 260 w 260"/>
                <a:gd name="T18" fmla="*/ 262 h 262"/>
              </a:gdLst>
              <a:ahLst/>
              <a:cxnLst>
                <a:cxn ang="T10">
                  <a:pos x="T0" y="T1"/>
                </a:cxn>
                <a:cxn ang="T11">
                  <a:pos x="T2" y="T3"/>
                </a:cxn>
                <a:cxn ang="T12">
                  <a:pos x="T4" y="T5"/>
                </a:cxn>
                <a:cxn ang="T13">
                  <a:pos x="T6" y="T7"/>
                </a:cxn>
                <a:cxn ang="T14">
                  <a:pos x="T8" y="T9"/>
                </a:cxn>
              </a:cxnLst>
              <a:rect l="T15" t="T16" r="T17" b="T18"/>
              <a:pathLst>
                <a:path w="260" h="262">
                  <a:moveTo>
                    <a:pt x="0" y="251"/>
                  </a:moveTo>
                  <a:lnTo>
                    <a:pt x="11" y="262"/>
                  </a:lnTo>
                  <a:lnTo>
                    <a:pt x="260" y="12"/>
                  </a:lnTo>
                  <a:lnTo>
                    <a:pt x="248" y="0"/>
                  </a:lnTo>
                  <a:lnTo>
                    <a:pt x="0" y="251"/>
                  </a:lnTo>
                  <a:close/>
                </a:path>
              </a:pathLst>
            </a:custGeom>
            <a:solidFill>
              <a:schemeClr val="tx1"/>
            </a:solidFill>
            <a:ln w="9525">
              <a:solidFill>
                <a:schemeClr val="tx1"/>
              </a:solidFill>
              <a:round/>
              <a:headEnd/>
              <a:tailEnd/>
            </a:ln>
          </p:spPr>
          <p:txBody>
            <a:bodyPr/>
            <a:lstStyle/>
            <a:p>
              <a:endParaRPr lang="en-GB">
                <a:latin typeface="Frutiger 55 Roman"/>
              </a:endParaRPr>
            </a:p>
          </p:txBody>
        </p:sp>
        <p:sp>
          <p:nvSpPr>
            <p:cNvPr id="62554" name="Freeform 18"/>
            <p:cNvSpPr>
              <a:spLocks/>
            </p:cNvSpPr>
            <p:nvPr/>
          </p:nvSpPr>
          <p:spPr bwMode="auto">
            <a:xfrm>
              <a:off x="1828" y="2745"/>
              <a:ext cx="107" cy="109"/>
            </a:xfrm>
            <a:custGeom>
              <a:avLst/>
              <a:gdLst>
                <a:gd name="T0" fmla="*/ 13 w 107"/>
                <a:gd name="T1" fmla="*/ 0 h 109"/>
                <a:gd name="T2" fmla="*/ 0 w 107"/>
                <a:gd name="T3" fmla="*/ 109 h 109"/>
                <a:gd name="T4" fmla="*/ 107 w 107"/>
                <a:gd name="T5" fmla="*/ 94 h 109"/>
                <a:gd name="T6" fmla="*/ 13 w 107"/>
                <a:gd name="T7" fmla="*/ 0 h 109"/>
                <a:gd name="T8" fmla="*/ 0 60000 65536"/>
                <a:gd name="T9" fmla="*/ 0 60000 65536"/>
                <a:gd name="T10" fmla="*/ 0 60000 65536"/>
                <a:gd name="T11" fmla="*/ 0 60000 65536"/>
                <a:gd name="T12" fmla="*/ 0 w 107"/>
                <a:gd name="T13" fmla="*/ 0 h 109"/>
                <a:gd name="T14" fmla="*/ 107 w 107"/>
                <a:gd name="T15" fmla="*/ 109 h 109"/>
              </a:gdLst>
              <a:ahLst/>
              <a:cxnLst>
                <a:cxn ang="T8">
                  <a:pos x="T0" y="T1"/>
                </a:cxn>
                <a:cxn ang="T9">
                  <a:pos x="T2" y="T3"/>
                </a:cxn>
                <a:cxn ang="T10">
                  <a:pos x="T4" y="T5"/>
                </a:cxn>
                <a:cxn ang="T11">
                  <a:pos x="T6" y="T7"/>
                </a:cxn>
              </a:cxnLst>
              <a:rect l="T12" t="T13" r="T14" b="T15"/>
              <a:pathLst>
                <a:path w="107" h="109">
                  <a:moveTo>
                    <a:pt x="13" y="0"/>
                  </a:moveTo>
                  <a:lnTo>
                    <a:pt x="0" y="109"/>
                  </a:lnTo>
                  <a:lnTo>
                    <a:pt x="107" y="94"/>
                  </a:lnTo>
                  <a:lnTo>
                    <a:pt x="13" y="0"/>
                  </a:lnTo>
                  <a:close/>
                </a:path>
              </a:pathLst>
            </a:custGeom>
            <a:solidFill>
              <a:schemeClr val="tx1"/>
            </a:solidFill>
            <a:ln w="9525">
              <a:solidFill>
                <a:schemeClr val="tx1"/>
              </a:solidFill>
              <a:round/>
              <a:headEnd/>
              <a:tailEnd/>
            </a:ln>
          </p:spPr>
          <p:txBody>
            <a:bodyPr/>
            <a:lstStyle/>
            <a:p>
              <a:endParaRPr lang="en-GB">
                <a:latin typeface="Frutiger 55 Roman"/>
              </a:endParaRPr>
            </a:p>
          </p:txBody>
        </p:sp>
      </p:grpSp>
      <p:grpSp>
        <p:nvGrpSpPr>
          <p:cNvPr id="5" name="Group 19"/>
          <p:cNvGrpSpPr>
            <a:grpSpLocks/>
          </p:cNvGrpSpPr>
          <p:nvPr/>
        </p:nvGrpSpPr>
        <p:grpSpPr bwMode="auto">
          <a:xfrm rot="-826896">
            <a:off x="4643438" y="3052763"/>
            <a:ext cx="885825" cy="169862"/>
            <a:chOff x="3055" y="2223"/>
            <a:chExt cx="325" cy="132"/>
          </a:xfrm>
        </p:grpSpPr>
        <p:sp>
          <p:nvSpPr>
            <p:cNvPr id="62551" name="Freeform 20"/>
            <p:cNvSpPr>
              <a:spLocks/>
            </p:cNvSpPr>
            <p:nvPr/>
          </p:nvSpPr>
          <p:spPr bwMode="auto">
            <a:xfrm>
              <a:off x="3055" y="2278"/>
              <a:ext cx="243" cy="17"/>
            </a:xfrm>
            <a:custGeom>
              <a:avLst/>
              <a:gdLst>
                <a:gd name="T0" fmla="*/ 243 w 243"/>
                <a:gd name="T1" fmla="*/ 17 h 17"/>
                <a:gd name="T2" fmla="*/ 243 w 243"/>
                <a:gd name="T3" fmla="*/ 2 h 17"/>
                <a:gd name="T4" fmla="*/ 0 w 243"/>
                <a:gd name="T5" fmla="*/ 0 h 17"/>
                <a:gd name="T6" fmla="*/ 0 w 243"/>
                <a:gd name="T7" fmla="*/ 16 h 17"/>
                <a:gd name="T8" fmla="*/ 243 w 243"/>
                <a:gd name="T9" fmla="*/ 17 h 17"/>
                <a:gd name="T10" fmla="*/ 0 60000 65536"/>
                <a:gd name="T11" fmla="*/ 0 60000 65536"/>
                <a:gd name="T12" fmla="*/ 0 60000 65536"/>
                <a:gd name="T13" fmla="*/ 0 60000 65536"/>
                <a:gd name="T14" fmla="*/ 0 60000 65536"/>
                <a:gd name="T15" fmla="*/ 0 w 243"/>
                <a:gd name="T16" fmla="*/ 0 h 17"/>
                <a:gd name="T17" fmla="*/ 243 w 243"/>
                <a:gd name="T18" fmla="*/ 17 h 17"/>
              </a:gdLst>
              <a:ahLst/>
              <a:cxnLst>
                <a:cxn ang="T10">
                  <a:pos x="T0" y="T1"/>
                </a:cxn>
                <a:cxn ang="T11">
                  <a:pos x="T2" y="T3"/>
                </a:cxn>
                <a:cxn ang="T12">
                  <a:pos x="T4" y="T5"/>
                </a:cxn>
                <a:cxn ang="T13">
                  <a:pos x="T6" y="T7"/>
                </a:cxn>
                <a:cxn ang="T14">
                  <a:pos x="T8" y="T9"/>
                </a:cxn>
              </a:cxnLst>
              <a:rect l="T15" t="T16" r="T17" b="T18"/>
              <a:pathLst>
                <a:path w="243" h="17">
                  <a:moveTo>
                    <a:pt x="243" y="17"/>
                  </a:moveTo>
                  <a:lnTo>
                    <a:pt x="243" y="2"/>
                  </a:lnTo>
                  <a:lnTo>
                    <a:pt x="0" y="0"/>
                  </a:lnTo>
                  <a:lnTo>
                    <a:pt x="0" y="16"/>
                  </a:lnTo>
                  <a:lnTo>
                    <a:pt x="243" y="17"/>
                  </a:lnTo>
                  <a:close/>
                </a:path>
              </a:pathLst>
            </a:custGeom>
            <a:solidFill>
              <a:schemeClr val="tx1"/>
            </a:solidFill>
            <a:ln w="9525">
              <a:solidFill>
                <a:schemeClr val="tx1"/>
              </a:solidFill>
              <a:round/>
              <a:headEnd/>
              <a:tailEnd/>
            </a:ln>
          </p:spPr>
          <p:txBody>
            <a:bodyPr/>
            <a:lstStyle/>
            <a:p>
              <a:endParaRPr lang="en-GB">
                <a:latin typeface="Frutiger 55 Roman"/>
              </a:endParaRPr>
            </a:p>
          </p:txBody>
        </p:sp>
        <p:sp>
          <p:nvSpPr>
            <p:cNvPr id="62552" name="Freeform 21"/>
            <p:cNvSpPr>
              <a:spLocks/>
            </p:cNvSpPr>
            <p:nvPr/>
          </p:nvSpPr>
          <p:spPr bwMode="auto">
            <a:xfrm>
              <a:off x="3294" y="2223"/>
              <a:ext cx="86" cy="132"/>
            </a:xfrm>
            <a:custGeom>
              <a:avLst/>
              <a:gdLst>
                <a:gd name="T0" fmla="*/ 0 w 86"/>
                <a:gd name="T1" fmla="*/ 132 h 132"/>
                <a:gd name="T2" fmla="*/ 86 w 86"/>
                <a:gd name="T3" fmla="*/ 65 h 132"/>
                <a:gd name="T4" fmla="*/ 0 w 86"/>
                <a:gd name="T5" fmla="*/ 0 h 132"/>
                <a:gd name="T6" fmla="*/ 0 w 86"/>
                <a:gd name="T7" fmla="*/ 132 h 132"/>
                <a:gd name="T8" fmla="*/ 0 60000 65536"/>
                <a:gd name="T9" fmla="*/ 0 60000 65536"/>
                <a:gd name="T10" fmla="*/ 0 60000 65536"/>
                <a:gd name="T11" fmla="*/ 0 60000 65536"/>
                <a:gd name="T12" fmla="*/ 0 w 86"/>
                <a:gd name="T13" fmla="*/ 0 h 132"/>
                <a:gd name="T14" fmla="*/ 86 w 86"/>
                <a:gd name="T15" fmla="*/ 132 h 132"/>
              </a:gdLst>
              <a:ahLst/>
              <a:cxnLst>
                <a:cxn ang="T8">
                  <a:pos x="T0" y="T1"/>
                </a:cxn>
                <a:cxn ang="T9">
                  <a:pos x="T2" y="T3"/>
                </a:cxn>
                <a:cxn ang="T10">
                  <a:pos x="T4" y="T5"/>
                </a:cxn>
                <a:cxn ang="T11">
                  <a:pos x="T6" y="T7"/>
                </a:cxn>
              </a:cxnLst>
              <a:rect l="T12" t="T13" r="T14" b="T15"/>
              <a:pathLst>
                <a:path w="86" h="132">
                  <a:moveTo>
                    <a:pt x="0" y="132"/>
                  </a:moveTo>
                  <a:lnTo>
                    <a:pt x="86" y="65"/>
                  </a:lnTo>
                  <a:lnTo>
                    <a:pt x="0" y="0"/>
                  </a:lnTo>
                  <a:lnTo>
                    <a:pt x="0" y="132"/>
                  </a:lnTo>
                  <a:close/>
                </a:path>
              </a:pathLst>
            </a:custGeom>
            <a:solidFill>
              <a:schemeClr val="tx1"/>
            </a:solidFill>
            <a:ln w="9525">
              <a:solidFill>
                <a:schemeClr val="tx1"/>
              </a:solidFill>
              <a:round/>
              <a:headEnd/>
              <a:tailEnd/>
            </a:ln>
          </p:spPr>
          <p:txBody>
            <a:bodyPr/>
            <a:lstStyle/>
            <a:p>
              <a:endParaRPr lang="en-GB">
                <a:latin typeface="Frutiger 55 Roman"/>
              </a:endParaRPr>
            </a:p>
          </p:txBody>
        </p:sp>
      </p:grpSp>
      <p:grpSp>
        <p:nvGrpSpPr>
          <p:cNvPr id="6" name="Group 22"/>
          <p:cNvGrpSpPr>
            <a:grpSpLocks/>
          </p:cNvGrpSpPr>
          <p:nvPr/>
        </p:nvGrpSpPr>
        <p:grpSpPr bwMode="auto">
          <a:xfrm rot="10455224">
            <a:off x="4716463" y="3879850"/>
            <a:ext cx="588962" cy="484188"/>
            <a:chOff x="1858" y="1653"/>
            <a:chExt cx="331" cy="333"/>
          </a:xfrm>
        </p:grpSpPr>
        <p:sp>
          <p:nvSpPr>
            <p:cNvPr id="62549" name="Freeform 23"/>
            <p:cNvSpPr>
              <a:spLocks/>
            </p:cNvSpPr>
            <p:nvPr/>
          </p:nvSpPr>
          <p:spPr bwMode="auto">
            <a:xfrm>
              <a:off x="1906" y="1701"/>
              <a:ext cx="283" cy="285"/>
            </a:xfrm>
            <a:custGeom>
              <a:avLst/>
              <a:gdLst>
                <a:gd name="T0" fmla="*/ 12 w 283"/>
                <a:gd name="T1" fmla="*/ 0 h 285"/>
                <a:gd name="T2" fmla="*/ 0 w 283"/>
                <a:gd name="T3" fmla="*/ 11 h 285"/>
                <a:gd name="T4" fmla="*/ 272 w 283"/>
                <a:gd name="T5" fmla="*/ 285 h 285"/>
                <a:gd name="T6" fmla="*/ 283 w 283"/>
                <a:gd name="T7" fmla="*/ 273 h 285"/>
                <a:gd name="T8" fmla="*/ 12 w 283"/>
                <a:gd name="T9" fmla="*/ 0 h 285"/>
                <a:gd name="T10" fmla="*/ 0 60000 65536"/>
                <a:gd name="T11" fmla="*/ 0 60000 65536"/>
                <a:gd name="T12" fmla="*/ 0 60000 65536"/>
                <a:gd name="T13" fmla="*/ 0 60000 65536"/>
                <a:gd name="T14" fmla="*/ 0 60000 65536"/>
                <a:gd name="T15" fmla="*/ 0 w 283"/>
                <a:gd name="T16" fmla="*/ 0 h 285"/>
                <a:gd name="T17" fmla="*/ 283 w 283"/>
                <a:gd name="T18" fmla="*/ 285 h 285"/>
              </a:gdLst>
              <a:ahLst/>
              <a:cxnLst>
                <a:cxn ang="T10">
                  <a:pos x="T0" y="T1"/>
                </a:cxn>
                <a:cxn ang="T11">
                  <a:pos x="T2" y="T3"/>
                </a:cxn>
                <a:cxn ang="T12">
                  <a:pos x="T4" y="T5"/>
                </a:cxn>
                <a:cxn ang="T13">
                  <a:pos x="T6" y="T7"/>
                </a:cxn>
                <a:cxn ang="T14">
                  <a:pos x="T8" y="T9"/>
                </a:cxn>
              </a:cxnLst>
              <a:rect l="T15" t="T16" r="T17" b="T18"/>
              <a:pathLst>
                <a:path w="283" h="285">
                  <a:moveTo>
                    <a:pt x="12" y="0"/>
                  </a:moveTo>
                  <a:lnTo>
                    <a:pt x="0" y="11"/>
                  </a:lnTo>
                  <a:lnTo>
                    <a:pt x="272" y="285"/>
                  </a:lnTo>
                  <a:lnTo>
                    <a:pt x="283" y="273"/>
                  </a:lnTo>
                  <a:lnTo>
                    <a:pt x="12" y="0"/>
                  </a:lnTo>
                  <a:close/>
                </a:path>
              </a:pathLst>
            </a:custGeom>
            <a:solidFill>
              <a:schemeClr val="tx1"/>
            </a:solidFill>
            <a:ln w="9525">
              <a:solidFill>
                <a:schemeClr val="tx1"/>
              </a:solidFill>
              <a:round/>
              <a:headEnd/>
              <a:tailEnd/>
            </a:ln>
          </p:spPr>
          <p:txBody>
            <a:bodyPr anchor="ctr"/>
            <a:lstStyle/>
            <a:p>
              <a:endParaRPr lang="en-GB">
                <a:latin typeface="Frutiger 55 Roman"/>
              </a:endParaRPr>
            </a:p>
          </p:txBody>
        </p:sp>
        <p:sp>
          <p:nvSpPr>
            <p:cNvPr id="62550" name="Freeform 24"/>
            <p:cNvSpPr>
              <a:spLocks/>
            </p:cNvSpPr>
            <p:nvPr/>
          </p:nvSpPr>
          <p:spPr bwMode="auto">
            <a:xfrm>
              <a:off x="1858" y="1653"/>
              <a:ext cx="107" cy="107"/>
            </a:xfrm>
            <a:custGeom>
              <a:avLst/>
              <a:gdLst>
                <a:gd name="T0" fmla="*/ 107 w 107"/>
                <a:gd name="T1" fmla="*/ 13 h 107"/>
                <a:gd name="T2" fmla="*/ 0 w 107"/>
                <a:gd name="T3" fmla="*/ 0 h 107"/>
                <a:gd name="T4" fmla="*/ 14 w 107"/>
                <a:gd name="T5" fmla="*/ 107 h 107"/>
                <a:gd name="T6" fmla="*/ 107 w 107"/>
                <a:gd name="T7" fmla="*/ 13 h 107"/>
                <a:gd name="T8" fmla="*/ 0 60000 65536"/>
                <a:gd name="T9" fmla="*/ 0 60000 65536"/>
                <a:gd name="T10" fmla="*/ 0 60000 65536"/>
                <a:gd name="T11" fmla="*/ 0 60000 65536"/>
                <a:gd name="T12" fmla="*/ 0 w 107"/>
                <a:gd name="T13" fmla="*/ 0 h 107"/>
                <a:gd name="T14" fmla="*/ 107 w 107"/>
                <a:gd name="T15" fmla="*/ 107 h 107"/>
              </a:gdLst>
              <a:ahLst/>
              <a:cxnLst>
                <a:cxn ang="T8">
                  <a:pos x="T0" y="T1"/>
                </a:cxn>
                <a:cxn ang="T9">
                  <a:pos x="T2" y="T3"/>
                </a:cxn>
                <a:cxn ang="T10">
                  <a:pos x="T4" y="T5"/>
                </a:cxn>
                <a:cxn ang="T11">
                  <a:pos x="T6" y="T7"/>
                </a:cxn>
              </a:cxnLst>
              <a:rect l="T12" t="T13" r="T14" b="T15"/>
              <a:pathLst>
                <a:path w="107" h="107">
                  <a:moveTo>
                    <a:pt x="107" y="13"/>
                  </a:moveTo>
                  <a:lnTo>
                    <a:pt x="0" y="0"/>
                  </a:lnTo>
                  <a:lnTo>
                    <a:pt x="14" y="107"/>
                  </a:lnTo>
                  <a:lnTo>
                    <a:pt x="107" y="13"/>
                  </a:lnTo>
                  <a:close/>
                </a:path>
              </a:pathLst>
            </a:custGeom>
            <a:solidFill>
              <a:schemeClr val="tx1"/>
            </a:solidFill>
            <a:ln w="9525">
              <a:solidFill>
                <a:schemeClr val="tx1"/>
              </a:solidFill>
              <a:round/>
              <a:headEnd/>
              <a:tailEnd/>
            </a:ln>
          </p:spPr>
          <p:txBody>
            <a:bodyPr anchor="ctr"/>
            <a:lstStyle/>
            <a:p>
              <a:endParaRPr lang="en-GB">
                <a:latin typeface="Frutiger 55 Roman"/>
              </a:endParaRPr>
            </a:p>
          </p:txBody>
        </p:sp>
      </p:grpSp>
      <p:sp>
        <p:nvSpPr>
          <p:cNvPr id="62479" name="Rectangle 25"/>
          <p:cNvSpPr>
            <a:spLocks noChangeArrowheads="1"/>
          </p:cNvSpPr>
          <p:nvPr/>
        </p:nvSpPr>
        <p:spPr bwMode="auto">
          <a:xfrm>
            <a:off x="3252788" y="3078163"/>
            <a:ext cx="1598612" cy="735012"/>
          </a:xfrm>
          <a:prstGeom prst="rect">
            <a:avLst/>
          </a:prstGeom>
          <a:noFill/>
          <a:ln w="9525">
            <a:noFill/>
            <a:miter lim="800000"/>
            <a:headEnd/>
            <a:tailEnd/>
          </a:ln>
        </p:spPr>
        <p:txBody>
          <a:bodyPr/>
          <a:lstStyle/>
          <a:p>
            <a:endParaRPr lang="en-GB">
              <a:latin typeface="Frutiger 55 Roman"/>
            </a:endParaRPr>
          </a:p>
        </p:txBody>
      </p:sp>
      <p:sp>
        <p:nvSpPr>
          <p:cNvPr id="62480" name="Rectangle 26"/>
          <p:cNvSpPr>
            <a:spLocks noChangeArrowheads="1"/>
          </p:cNvSpPr>
          <p:nvPr/>
        </p:nvSpPr>
        <p:spPr bwMode="auto">
          <a:xfrm>
            <a:off x="3597275" y="3057525"/>
            <a:ext cx="1149350" cy="731838"/>
          </a:xfrm>
          <a:prstGeom prst="rect">
            <a:avLst/>
          </a:prstGeom>
          <a:solidFill>
            <a:srgbClr val="FFFF00"/>
          </a:solidFill>
          <a:ln w="9525">
            <a:noFill/>
            <a:miter lim="800000"/>
            <a:headEnd/>
            <a:tailEnd/>
          </a:ln>
        </p:spPr>
        <p:txBody>
          <a:bodyPr wrap="none" lIns="0" tIns="0" rIns="0" bIns="0">
            <a:spAutoFit/>
          </a:bodyPr>
          <a:lstStyle/>
          <a:p>
            <a:pPr algn="ctr"/>
            <a:r>
              <a:rPr lang="en-US" sz="2300" b="1">
                <a:latin typeface="Frutiger 55 Roman"/>
              </a:rPr>
              <a:t>Adipose</a:t>
            </a:r>
            <a:br>
              <a:rPr lang="en-US" sz="2300" b="1">
                <a:latin typeface="Frutiger 55 Roman"/>
              </a:rPr>
            </a:br>
            <a:r>
              <a:rPr lang="en-US" sz="2500" b="1">
                <a:latin typeface="Frutiger 55 Roman"/>
              </a:rPr>
              <a:t>tissue</a:t>
            </a:r>
            <a:r>
              <a:rPr lang="en-US" sz="2300" b="1">
                <a:latin typeface="Frutiger 55 Roman"/>
              </a:rPr>
              <a:t> </a:t>
            </a:r>
          </a:p>
        </p:txBody>
      </p:sp>
      <p:sp>
        <p:nvSpPr>
          <p:cNvPr id="62481" name="Rectangle 27"/>
          <p:cNvSpPr>
            <a:spLocks noChangeArrowheads="1"/>
          </p:cNvSpPr>
          <p:nvPr/>
        </p:nvSpPr>
        <p:spPr bwMode="auto">
          <a:xfrm>
            <a:off x="3452813" y="1589088"/>
            <a:ext cx="1641475" cy="574675"/>
          </a:xfrm>
          <a:prstGeom prst="rect">
            <a:avLst/>
          </a:prstGeom>
          <a:noFill/>
          <a:ln w="9525">
            <a:noFill/>
            <a:miter lim="800000"/>
            <a:headEnd/>
            <a:tailEnd/>
          </a:ln>
        </p:spPr>
        <p:txBody>
          <a:bodyPr/>
          <a:lstStyle/>
          <a:p>
            <a:endParaRPr lang="en-GB">
              <a:latin typeface="Frutiger 55 Roman"/>
            </a:endParaRPr>
          </a:p>
        </p:txBody>
      </p:sp>
      <p:grpSp>
        <p:nvGrpSpPr>
          <p:cNvPr id="7" name="Group 28"/>
          <p:cNvGrpSpPr>
            <a:grpSpLocks/>
          </p:cNvGrpSpPr>
          <p:nvPr/>
        </p:nvGrpSpPr>
        <p:grpSpPr bwMode="auto">
          <a:xfrm>
            <a:off x="4170363" y="2051050"/>
            <a:ext cx="165100" cy="769938"/>
            <a:chOff x="2485" y="1484"/>
            <a:chExt cx="132" cy="385"/>
          </a:xfrm>
        </p:grpSpPr>
        <p:sp>
          <p:nvSpPr>
            <p:cNvPr id="62547" name="Rectangle 29"/>
            <p:cNvSpPr>
              <a:spLocks noChangeArrowheads="1"/>
            </p:cNvSpPr>
            <p:nvPr/>
          </p:nvSpPr>
          <p:spPr bwMode="auto">
            <a:xfrm>
              <a:off x="2543" y="1563"/>
              <a:ext cx="15" cy="306"/>
            </a:xfrm>
            <a:prstGeom prst="rect">
              <a:avLst/>
            </a:prstGeom>
            <a:solidFill>
              <a:schemeClr val="tx1"/>
            </a:solidFill>
            <a:ln w="9525">
              <a:solidFill>
                <a:schemeClr val="tx1"/>
              </a:solidFill>
              <a:miter lim="800000"/>
              <a:headEnd/>
              <a:tailEnd/>
            </a:ln>
          </p:spPr>
          <p:txBody>
            <a:bodyPr/>
            <a:lstStyle/>
            <a:p>
              <a:endParaRPr lang="en-GB">
                <a:latin typeface="Frutiger 55 Roman"/>
              </a:endParaRPr>
            </a:p>
          </p:txBody>
        </p:sp>
        <p:sp>
          <p:nvSpPr>
            <p:cNvPr id="62548" name="Freeform 30"/>
            <p:cNvSpPr>
              <a:spLocks/>
            </p:cNvSpPr>
            <p:nvPr/>
          </p:nvSpPr>
          <p:spPr bwMode="auto">
            <a:xfrm>
              <a:off x="2485" y="1484"/>
              <a:ext cx="132" cy="85"/>
            </a:xfrm>
            <a:custGeom>
              <a:avLst/>
              <a:gdLst>
                <a:gd name="T0" fmla="*/ 132 w 132"/>
                <a:gd name="T1" fmla="*/ 85 h 85"/>
                <a:gd name="T2" fmla="*/ 65 w 132"/>
                <a:gd name="T3" fmla="*/ 0 h 85"/>
                <a:gd name="T4" fmla="*/ 0 w 132"/>
                <a:gd name="T5" fmla="*/ 85 h 85"/>
                <a:gd name="T6" fmla="*/ 132 w 132"/>
                <a:gd name="T7" fmla="*/ 85 h 85"/>
                <a:gd name="T8" fmla="*/ 0 60000 65536"/>
                <a:gd name="T9" fmla="*/ 0 60000 65536"/>
                <a:gd name="T10" fmla="*/ 0 60000 65536"/>
                <a:gd name="T11" fmla="*/ 0 60000 65536"/>
                <a:gd name="T12" fmla="*/ 0 w 132"/>
                <a:gd name="T13" fmla="*/ 0 h 85"/>
                <a:gd name="T14" fmla="*/ 132 w 132"/>
                <a:gd name="T15" fmla="*/ 85 h 85"/>
              </a:gdLst>
              <a:ahLst/>
              <a:cxnLst>
                <a:cxn ang="T8">
                  <a:pos x="T0" y="T1"/>
                </a:cxn>
                <a:cxn ang="T9">
                  <a:pos x="T2" y="T3"/>
                </a:cxn>
                <a:cxn ang="T10">
                  <a:pos x="T4" y="T5"/>
                </a:cxn>
                <a:cxn ang="T11">
                  <a:pos x="T6" y="T7"/>
                </a:cxn>
              </a:cxnLst>
              <a:rect l="T12" t="T13" r="T14" b="T15"/>
              <a:pathLst>
                <a:path w="132" h="85">
                  <a:moveTo>
                    <a:pt x="132" y="85"/>
                  </a:moveTo>
                  <a:lnTo>
                    <a:pt x="65" y="0"/>
                  </a:lnTo>
                  <a:lnTo>
                    <a:pt x="0" y="85"/>
                  </a:lnTo>
                  <a:lnTo>
                    <a:pt x="132" y="85"/>
                  </a:lnTo>
                  <a:close/>
                </a:path>
              </a:pathLst>
            </a:custGeom>
            <a:solidFill>
              <a:schemeClr val="tx1"/>
            </a:solidFill>
            <a:ln w="9525">
              <a:solidFill>
                <a:schemeClr val="tx1"/>
              </a:solidFill>
              <a:round/>
              <a:headEnd/>
              <a:tailEnd/>
            </a:ln>
          </p:spPr>
          <p:txBody>
            <a:bodyPr/>
            <a:lstStyle/>
            <a:p>
              <a:endParaRPr lang="en-GB">
                <a:latin typeface="Frutiger 55 Roman"/>
              </a:endParaRPr>
            </a:p>
          </p:txBody>
        </p:sp>
      </p:grpSp>
      <p:grpSp>
        <p:nvGrpSpPr>
          <p:cNvPr id="8" name="Group 31"/>
          <p:cNvGrpSpPr>
            <a:grpSpLocks/>
          </p:cNvGrpSpPr>
          <p:nvPr/>
        </p:nvGrpSpPr>
        <p:grpSpPr bwMode="auto">
          <a:xfrm rot="-437839">
            <a:off x="4367213" y="3700463"/>
            <a:ext cx="1389062" cy="369887"/>
            <a:chOff x="2751" y="2659"/>
            <a:chExt cx="875" cy="233"/>
          </a:xfrm>
        </p:grpSpPr>
        <p:sp>
          <p:nvSpPr>
            <p:cNvPr id="62545" name="Freeform 32"/>
            <p:cNvSpPr>
              <a:spLocks/>
            </p:cNvSpPr>
            <p:nvPr/>
          </p:nvSpPr>
          <p:spPr bwMode="auto">
            <a:xfrm rot="11958456" flipH="1">
              <a:off x="2751" y="2659"/>
              <a:ext cx="825" cy="16"/>
            </a:xfrm>
            <a:custGeom>
              <a:avLst/>
              <a:gdLst>
                <a:gd name="T0" fmla="*/ 1317737190 w 431"/>
                <a:gd name="T1" fmla="*/ 8 h 17"/>
                <a:gd name="T2" fmla="*/ 1317737190 w 431"/>
                <a:gd name="T3" fmla="*/ 2 h 17"/>
                <a:gd name="T4" fmla="*/ 0 w 431"/>
                <a:gd name="T5" fmla="*/ 0 h 17"/>
                <a:gd name="T6" fmla="*/ 0 w 431"/>
                <a:gd name="T7" fmla="*/ 8 h 17"/>
                <a:gd name="T8" fmla="*/ 1317737190 w 431"/>
                <a:gd name="T9" fmla="*/ 8 h 17"/>
                <a:gd name="T10" fmla="*/ 0 60000 65536"/>
                <a:gd name="T11" fmla="*/ 0 60000 65536"/>
                <a:gd name="T12" fmla="*/ 0 60000 65536"/>
                <a:gd name="T13" fmla="*/ 0 60000 65536"/>
                <a:gd name="T14" fmla="*/ 0 60000 65536"/>
                <a:gd name="T15" fmla="*/ 0 w 431"/>
                <a:gd name="T16" fmla="*/ 0 h 17"/>
                <a:gd name="T17" fmla="*/ 431 w 431"/>
                <a:gd name="T18" fmla="*/ 17 h 17"/>
              </a:gdLst>
              <a:ahLst/>
              <a:cxnLst>
                <a:cxn ang="T10">
                  <a:pos x="T0" y="T1"/>
                </a:cxn>
                <a:cxn ang="T11">
                  <a:pos x="T2" y="T3"/>
                </a:cxn>
                <a:cxn ang="T12">
                  <a:pos x="T4" y="T5"/>
                </a:cxn>
                <a:cxn ang="T13">
                  <a:pos x="T6" y="T7"/>
                </a:cxn>
                <a:cxn ang="T14">
                  <a:pos x="T8" y="T9"/>
                </a:cxn>
              </a:cxnLst>
              <a:rect l="T15" t="T16" r="T17" b="T18"/>
              <a:pathLst>
                <a:path w="431" h="17">
                  <a:moveTo>
                    <a:pt x="431" y="17"/>
                  </a:moveTo>
                  <a:lnTo>
                    <a:pt x="431" y="2"/>
                  </a:lnTo>
                  <a:lnTo>
                    <a:pt x="0" y="0"/>
                  </a:lnTo>
                  <a:lnTo>
                    <a:pt x="0" y="15"/>
                  </a:lnTo>
                  <a:lnTo>
                    <a:pt x="431" y="17"/>
                  </a:lnTo>
                  <a:close/>
                </a:path>
              </a:pathLst>
            </a:custGeom>
            <a:solidFill>
              <a:schemeClr val="tx1"/>
            </a:solidFill>
            <a:ln w="9525">
              <a:solidFill>
                <a:schemeClr val="tx1"/>
              </a:solidFill>
              <a:round/>
              <a:headEnd/>
              <a:tailEnd/>
            </a:ln>
          </p:spPr>
          <p:txBody>
            <a:bodyPr/>
            <a:lstStyle/>
            <a:p>
              <a:endParaRPr lang="en-GB">
                <a:latin typeface="Frutiger 55 Roman"/>
              </a:endParaRPr>
            </a:p>
          </p:txBody>
        </p:sp>
        <p:sp>
          <p:nvSpPr>
            <p:cNvPr id="62546" name="Freeform 33"/>
            <p:cNvSpPr>
              <a:spLocks/>
            </p:cNvSpPr>
            <p:nvPr/>
          </p:nvSpPr>
          <p:spPr bwMode="auto">
            <a:xfrm rot="-9641544">
              <a:off x="3546" y="2771"/>
              <a:ext cx="80" cy="121"/>
            </a:xfrm>
            <a:custGeom>
              <a:avLst/>
              <a:gdLst>
                <a:gd name="T0" fmla="*/ 28 w 84"/>
                <a:gd name="T1" fmla="*/ 0 h 132"/>
                <a:gd name="T2" fmla="*/ 0 w 84"/>
                <a:gd name="T3" fmla="*/ 9 h 132"/>
                <a:gd name="T4" fmla="*/ 28 w 84"/>
                <a:gd name="T5" fmla="*/ 17 h 132"/>
                <a:gd name="T6" fmla="*/ 28 w 84"/>
                <a:gd name="T7" fmla="*/ 0 h 132"/>
                <a:gd name="T8" fmla="*/ 0 60000 65536"/>
                <a:gd name="T9" fmla="*/ 0 60000 65536"/>
                <a:gd name="T10" fmla="*/ 0 60000 65536"/>
                <a:gd name="T11" fmla="*/ 0 60000 65536"/>
                <a:gd name="T12" fmla="*/ 0 w 84"/>
                <a:gd name="T13" fmla="*/ 0 h 132"/>
                <a:gd name="T14" fmla="*/ 84 w 84"/>
                <a:gd name="T15" fmla="*/ 132 h 132"/>
              </a:gdLst>
              <a:ahLst/>
              <a:cxnLst>
                <a:cxn ang="T8">
                  <a:pos x="T0" y="T1"/>
                </a:cxn>
                <a:cxn ang="T9">
                  <a:pos x="T2" y="T3"/>
                </a:cxn>
                <a:cxn ang="T10">
                  <a:pos x="T4" y="T5"/>
                </a:cxn>
                <a:cxn ang="T11">
                  <a:pos x="T6" y="T7"/>
                </a:cxn>
              </a:cxnLst>
              <a:rect l="T12" t="T13" r="T14" b="T15"/>
              <a:pathLst>
                <a:path w="84" h="132">
                  <a:moveTo>
                    <a:pt x="84" y="0"/>
                  </a:moveTo>
                  <a:lnTo>
                    <a:pt x="0" y="67"/>
                  </a:lnTo>
                  <a:lnTo>
                    <a:pt x="84" y="132"/>
                  </a:lnTo>
                  <a:lnTo>
                    <a:pt x="84" y="0"/>
                  </a:lnTo>
                  <a:close/>
                </a:path>
              </a:pathLst>
            </a:custGeom>
            <a:solidFill>
              <a:schemeClr val="tx1"/>
            </a:solidFill>
            <a:ln w="9525">
              <a:solidFill>
                <a:schemeClr val="tx1"/>
              </a:solidFill>
              <a:round/>
              <a:headEnd/>
              <a:tailEnd/>
            </a:ln>
          </p:spPr>
          <p:txBody>
            <a:bodyPr/>
            <a:lstStyle/>
            <a:p>
              <a:endParaRPr lang="en-GB">
                <a:latin typeface="Frutiger 55 Roman"/>
              </a:endParaRPr>
            </a:p>
          </p:txBody>
        </p:sp>
      </p:grpSp>
      <p:grpSp>
        <p:nvGrpSpPr>
          <p:cNvPr id="9" name="Group 34"/>
          <p:cNvGrpSpPr>
            <a:grpSpLocks/>
          </p:cNvGrpSpPr>
          <p:nvPr/>
        </p:nvGrpSpPr>
        <p:grpSpPr bwMode="auto">
          <a:xfrm>
            <a:off x="4392613" y="3816350"/>
            <a:ext cx="661987" cy="957263"/>
            <a:chOff x="2757" y="2676"/>
            <a:chExt cx="436" cy="660"/>
          </a:xfrm>
        </p:grpSpPr>
        <p:sp>
          <p:nvSpPr>
            <p:cNvPr id="62543" name="Freeform 35"/>
            <p:cNvSpPr>
              <a:spLocks/>
            </p:cNvSpPr>
            <p:nvPr/>
          </p:nvSpPr>
          <p:spPr bwMode="auto">
            <a:xfrm>
              <a:off x="2757" y="2676"/>
              <a:ext cx="390" cy="597"/>
            </a:xfrm>
            <a:custGeom>
              <a:avLst/>
              <a:gdLst>
                <a:gd name="T0" fmla="*/ 378 w 390"/>
                <a:gd name="T1" fmla="*/ 597 h 597"/>
                <a:gd name="T2" fmla="*/ 390 w 390"/>
                <a:gd name="T3" fmla="*/ 589 h 597"/>
                <a:gd name="T4" fmla="*/ 11 w 390"/>
                <a:gd name="T5" fmla="*/ 0 h 597"/>
                <a:gd name="T6" fmla="*/ 0 w 390"/>
                <a:gd name="T7" fmla="*/ 8 h 597"/>
                <a:gd name="T8" fmla="*/ 378 w 390"/>
                <a:gd name="T9" fmla="*/ 597 h 597"/>
                <a:gd name="T10" fmla="*/ 0 60000 65536"/>
                <a:gd name="T11" fmla="*/ 0 60000 65536"/>
                <a:gd name="T12" fmla="*/ 0 60000 65536"/>
                <a:gd name="T13" fmla="*/ 0 60000 65536"/>
                <a:gd name="T14" fmla="*/ 0 60000 65536"/>
                <a:gd name="T15" fmla="*/ 0 w 390"/>
                <a:gd name="T16" fmla="*/ 0 h 597"/>
                <a:gd name="T17" fmla="*/ 390 w 390"/>
                <a:gd name="T18" fmla="*/ 597 h 597"/>
              </a:gdLst>
              <a:ahLst/>
              <a:cxnLst>
                <a:cxn ang="T10">
                  <a:pos x="T0" y="T1"/>
                </a:cxn>
                <a:cxn ang="T11">
                  <a:pos x="T2" y="T3"/>
                </a:cxn>
                <a:cxn ang="T12">
                  <a:pos x="T4" y="T5"/>
                </a:cxn>
                <a:cxn ang="T13">
                  <a:pos x="T6" y="T7"/>
                </a:cxn>
                <a:cxn ang="T14">
                  <a:pos x="T8" y="T9"/>
                </a:cxn>
              </a:cxnLst>
              <a:rect l="T15" t="T16" r="T17" b="T18"/>
              <a:pathLst>
                <a:path w="390" h="597">
                  <a:moveTo>
                    <a:pt x="378" y="597"/>
                  </a:moveTo>
                  <a:lnTo>
                    <a:pt x="390" y="589"/>
                  </a:lnTo>
                  <a:lnTo>
                    <a:pt x="11" y="0"/>
                  </a:lnTo>
                  <a:lnTo>
                    <a:pt x="0" y="8"/>
                  </a:lnTo>
                  <a:lnTo>
                    <a:pt x="378" y="597"/>
                  </a:lnTo>
                  <a:close/>
                </a:path>
              </a:pathLst>
            </a:custGeom>
            <a:solidFill>
              <a:schemeClr val="tx1"/>
            </a:solidFill>
            <a:ln w="9525">
              <a:solidFill>
                <a:schemeClr val="tx1"/>
              </a:solidFill>
              <a:round/>
              <a:headEnd/>
              <a:tailEnd/>
            </a:ln>
          </p:spPr>
          <p:txBody>
            <a:bodyPr anchor="ctr"/>
            <a:lstStyle/>
            <a:p>
              <a:endParaRPr lang="en-GB">
                <a:latin typeface="Frutiger 55 Roman"/>
              </a:endParaRPr>
            </a:p>
          </p:txBody>
        </p:sp>
        <p:sp>
          <p:nvSpPr>
            <p:cNvPr id="62544" name="Freeform 36"/>
            <p:cNvSpPr>
              <a:spLocks/>
            </p:cNvSpPr>
            <p:nvPr/>
          </p:nvSpPr>
          <p:spPr bwMode="auto">
            <a:xfrm>
              <a:off x="3082" y="3229"/>
              <a:ext cx="111" cy="107"/>
            </a:xfrm>
            <a:custGeom>
              <a:avLst/>
              <a:gdLst>
                <a:gd name="T0" fmla="*/ 0 w 111"/>
                <a:gd name="T1" fmla="*/ 73 h 107"/>
                <a:gd name="T2" fmla="*/ 103 w 111"/>
                <a:gd name="T3" fmla="*/ 107 h 107"/>
                <a:gd name="T4" fmla="*/ 111 w 111"/>
                <a:gd name="T5" fmla="*/ 0 h 107"/>
                <a:gd name="T6" fmla="*/ 0 w 111"/>
                <a:gd name="T7" fmla="*/ 73 h 107"/>
                <a:gd name="T8" fmla="*/ 0 60000 65536"/>
                <a:gd name="T9" fmla="*/ 0 60000 65536"/>
                <a:gd name="T10" fmla="*/ 0 60000 65536"/>
                <a:gd name="T11" fmla="*/ 0 60000 65536"/>
                <a:gd name="T12" fmla="*/ 0 w 111"/>
                <a:gd name="T13" fmla="*/ 0 h 107"/>
                <a:gd name="T14" fmla="*/ 111 w 111"/>
                <a:gd name="T15" fmla="*/ 107 h 107"/>
              </a:gdLst>
              <a:ahLst/>
              <a:cxnLst>
                <a:cxn ang="T8">
                  <a:pos x="T0" y="T1"/>
                </a:cxn>
                <a:cxn ang="T9">
                  <a:pos x="T2" y="T3"/>
                </a:cxn>
                <a:cxn ang="T10">
                  <a:pos x="T4" y="T5"/>
                </a:cxn>
                <a:cxn ang="T11">
                  <a:pos x="T6" y="T7"/>
                </a:cxn>
              </a:cxnLst>
              <a:rect l="T12" t="T13" r="T14" b="T15"/>
              <a:pathLst>
                <a:path w="111" h="107">
                  <a:moveTo>
                    <a:pt x="0" y="73"/>
                  </a:moveTo>
                  <a:lnTo>
                    <a:pt x="103" y="107"/>
                  </a:lnTo>
                  <a:lnTo>
                    <a:pt x="111" y="0"/>
                  </a:lnTo>
                  <a:lnTo>
                    <a:pt x="0" y="73"/>
                  </a:lnTo>
                  <a:close/>
                </a:path>
              </a:pathLst>
            </a:custGeom>
            <a:solidFill>
              <a:schemeClr val="tx1"/>
            </a:solidFill>
            <a:ln w="9525">
              <a:solidFill>
                <a:schemeClr val="tx1"/>
              </a:solidFill>
              <a:round/>
              <a:headEnd/>
              <a:tailEnd/>
            </a:ln>
          </p:spPr>
          <p:txBody>
            <a:bodyPr anchor="ctr"/>
            <a:lstStyle/>
            <a:p>
              <a:endParaRPr lang="en-GB">
                <a:latin typeface="Frutiger 55 Roman"/>
              </a:endParaRPr>
            </a:p>
          </p:txBody>
        </p:sp>
      </p:grpSp>
      <p:grpSp>
        <p:nvGrpSpPr>
          <p:cNvPr id="10" name="Group 37"/>
          <p:cNvGrpSpPr>
            <a:grpSpLocks/>
          </p:cNvGrpSpPr>
          <p:nvPr/>
        </p:nvGrpSpPr>
        <p:grpSpPr bwMode="auto">
          <a:xfrm rot="-459169">
            <a:off x="3787775" y="3859213"/>
            <a:ext cx="522288" cy="1177925"/>
            <a:chOff x="1931" y="2640"/>
            <a:chExt cx="344" cy="811"/>
          </a:xfrm>
        </p:grpSpPr>
        <p:sp>
          <p:nvSpPr>
            <p:cNvPr id="62541" name="Freeform 38"/>
            <p:cNvSpPr>
              <a:spLocks/>
            </p:cNvSpPr>
            <p:nvPr/>
          </p:nvSpPr>
          <p:spPr bwMode="auto">
            <a:xfrm>
              <a:off x="1986" y="2640"/>
              <a:ext cx="289" cy="740"/>
            </a:xfrm>
            <a:custGeom>
              <a:avLst/>
              <a:gdLst>
                <a:gd name="T0" fmla="*/ 0 w 289"/>
                <a:gd name="T1" fmla="*/ 734 h 740"/>
                <a:gd name="T2" fmla="*/ 14 w 289"/>
                <a:gd name="T3" fmla="*/ 740 h 740"/>
                <a:gd name="T4" fmla="*/ 289 w 289"/>
                <a:gd name="T5" fmla="*/ 5 h 740"/>
                <a:gd name="T6" fmla="*/ 276 w 289"/>
                <a:gd name="T7" fmla="*/ 0 h 740"/>
                <a:gd name="T8" fmla="*/ 0 w 289"/>
                <a:gd name="T9" fmla="*/ 734 h 740"/>
                <a:gd name="T10" fmla="*/ 0 60000 65536"/>
                <a:gd name="T11" fmla="*/ 0 60000 65536"/>
                <a:gd name="T12" fmla="*/ 0 60000 65536"/>
                <a:gd name="T13" fmla="*/ 0 60000 65536"/>
                <a:gd name="T14" fmla="*/ 0 60000 65536"/>
                <a:gd name="T15" fmla="*/ 0 w 289"/>
                <a:gd name="T16" fmla="*/ 0 h 740"/>
                <a:gd name="T17" fmla="*/ 289 w 289"/>
                <a:gd name="T18" fmla="*/ 740 h 740"/>
              </a:gdLst>
              <a:ahLst/>
              <a:cxnLst>
                <a:cxn ang="T10">
                  <a:pos x="T0" y="T1"/>
                </a:cxn>
                <a:cxn ang="T11">
                  <a:pos x="T2" y="T3"/>
                </a:cxn>
                <a:cxn ang="T12">
                  <a:pos x="T4" y="T5"/>
                </a:cxn>
                <a:cxn ang="T13">
                  <a:pos x="T6" y="T7"/>
                </a:cxn>
                <a:cxn ang="T14">
                  <a:pos x="T8" y="T9"/>
                </a:cxn>
              </a:cxnLst>
              <a:rect l="T15" t="T16" r="T17" b="T18"/>
              <a:pathLst>
                <a:path w="289" h="740">
                  <a:moveTo>
                    <a:pt x="0" y="734"/>
                  </a:moveTo>
                  <a:lnTo>
                    <a:pt x="14" y="740"/>
                  </a:lnTo>
                  <a:lnTo>
                    <a:pt x="289" y="5"/>
                  </a:lnTo>
                  <a:lnTo>
                    <a:pt x="276" y="0"/>
                  </a:lnTo>
                  <a:lnTo>
                    <a:pt x="0" y="734"/>
                  </a:lnTo>
                  <a:close/>
                </a:path>
              </a:pathLst>
            </a:custGeom>
            <a:solidFill>
              <a:schemeClr val="tx1"/>
            </a:solidFill>
            <a:ln w="9525">
              <a:solidFill>
                <a:schemeClr val="tx1"/>
              </a:solidFill>
              <a:round/>
              <a:headEnd/>
              <a:tailEnd/>
            </a:ln>
          </p:spPr>
          <p:txBody>
            <a:bodyPr/>
            <a:lstStyle/>
            <a:p>
              <a:endParaRPr lang="en-GB">
                <a:latin typeface="Frutiger 55 Roman"/>
              </a:endParaRPr>
            </a:p>
          </p:txBody>
        </p:sp>
        <p:sp>
          <p:nvSpPr>
            <p:cNvPr id="62542" name="Freeform 39"/>
            <p:cNvSpPr>
              <a:spLocks/>
            </p:cNvSpPr>
            <p:nvPr/>
          </p:nvSpPr>
          <p:spPr bwMode="auto">
            <a:xfrm>
              <a:off x="1931" y="3347"/>
              <a:ext cx="124" cy="104"/>
            </a:xfrm>
            <a:custGeom>
              <a:avLst/>
              <a:gdLst>
                <a:gd name="T0" fmla="*/ 0 w 124"/>
                <a:gd name="T1" fmla="*/ 0 h 104"/>
                <a:gd name="T2" fmla="*/ 34 w 124"/>
                <a:gd name="T3" fmla="*/ 104 h 104"/>
                <a:gd name="T4" fmla="*/ 124 w 124"/>
                <a:gd name="T5" fmla="*/ 46 h 104"/>
                <a:gd name="T6" fmla="*/ 0 w 124"/>
                <a:gd name="T7" fmla="*/ 0 h 104"/>
                <a:gd name="T8" fmla="*/ 0 60000 65536"/>
                <a:gd name="T9" fmla="*/ 0 60000 65536"/>
                <a:gd name="T10" fmla="*/ 0 60000 65536"/>
                <a:gd name="T11" fmla="*/ 0 60000 65536"/>
                <a:gd name="T12" fmla="*/ 0 w 124"/>
                <a:gd name="T13" fmla="*/ 0 h 104"/>
                <a:gd name="T14" fmla="*/ 124 w 124"/>
                <a:gd name="T15" fmla="*/ 104 h 104"/>
              </a:gdLst>
              <a:ahLst/>
              <a:cxnLst>
                <a:cxn ang="T8">
                  <a:pos x="T0" y="T1"/>
                </a:cxn>
                <a:cxn ang="T9">
                  <a:pos x="T2" y="T3"/>
                </a:cxn>
                <a:cxn ang="T10">
                  <a:pos x="T4" y="T5"/>
                </a:cxn>
                <a:cxn ang="T11">
                  <a:pos x="T6" y="T7"/>
                </a:cxn>
              </a:cxnLst>
              <a:rect l="T12" t="T13" r="T14" b="T15"/>
              <a:pathLst>
                <a:path w="124" h="104">
                  <a:moveTo>
                    <a:pt x="0" y="0"/>
                  </a:moveTo>
                  <a:lnTo>
                    <a:pt x="34" y="104"/>
                  </a:lnTo>
                  <a:lnTo>
                    <a:pt x="124" y="46"/>
                  </a:lnTo>
                  <a:lnTo>
                    <a:pt x="0" y="0"/>
                  </a:lnTo>
                  <a:close/>
                </a:path>
              </a:pathLst>
            </a:custGeom>
            <a:solidFill>
              <a:schemeClr val="tx1"/>
            </a:solidFill>
            <a:ln w="9525">
              <a:solidFill>
                <a:schemeClr val="tx1"/>
              </a:solidFill>
              <a:round/>
              <a:headEnd/>
              <a:tailEnd/>
            </a:ln>
          </p:spPr>
          <p:txBody>
            <a:bodyPr/>
            <a:lstStyle/>
            <a:p>
              <a:endParaRPr lang="en-GB">
                <a:latin typeface="Frutiger 55 Roman"/>
              </a:endParaRPr>
            </a:p>
          </p:txBody>
        </p:sp>
      </p:grpSp>
      <p:grpSp>
        <p:nvGrpSpPr>
          <p:cNvPr id="11" name="Group 40"/>
          <p:cNvGrpSpPr>
            <a:grpSpLocks/>
          </p:cNvGrpSpPr>
          <p:nvPr/>
        </p:nvGrpSpPr>
        <p:grpSpPr bwMode="auto">
          <a:xfrm rot="-1790797">
            <a:off x="6191250" y="2836863"/>
            <a:ext cx="325438" cy="190500"/>
            <a:chOff x="3889" y="2232"/>
            <a:chExt cx="214" cy="132"/>
          </a:xfrm>
        </p:grpSpPr>
        <p:sp>
          <p:nvSpPr>
            <p:cNvPr id="62539" name="Freeform 41"/>
            <p:cNvSpPr>
              <a:spLocks/>
            </p:cNvSpPr>
            <p:nvPr/>
          </p:nvSpPr>
          <p:spPr bwMode="auto">
            <a:xfrm>
              <a:off x="3889" y="2288"/>
              <a:ext cx="132" cy="17"/>
            </a:xfrm>
            <a:custGeom>
              <a:avLst/>
              <a:gdLst>
                <a:gd name="T0" fmla="*/ 132 w 132"/>
                <a:gd name="T1" fmla="*/ 17 h 17"/>
                <a:gd name="T2" fmla="*/ 132 w 132"/>
                <a:gd name="T3" fmla="*/ 2 h 17"/>
                <a:gd name="T4" fmla="*/ 0 w 132"/>
                <a:gd name="T5" fmla="*/ 0 h 17"/>
                <a:gd name="T6" fmla="*/ 0 w 132"/>
                <a:gd name="T7" fmla="*/ 15 h 17"/>
                <a:gd name="T8" fmla="*/ 132 w 132"/>
                <a:gd name="T9" fmla="*/ 17 h 17"/>
                <a:gd name="T10" fmla="*/ 0 60000 65536"/>
                <a:gd name="T11" fmla="*/ 0 60000 65536"/>
                <a:gd name="T12" fmla="*/ 0 60000 65536"/>
                <a:gd name="T13" fmla="*/ 0 60000 65536"/>
                <a:gd name="T14" fmla="*/ 0 60000 65536"/>
                <a:gd name="T15" fmla="*/ 0 w 132"/>
                <a:gd name="T16" fmla="*/ 0 h 17"/>
                <a:gd name="T17" fmla="*/ 132 w 132"/>
                <a:gd name="T18" fmla="*/ 17 h 17"/>
              </a:gdLst>
              <a:ahLst/>
              <a:cxnLst>
                <a:cxn ang="T10">
                  <a:pos x="T0" y="T1"/>
                </a:cxn>
                <a:cxn ang="T11">
                  <a:pos x="T2" y="T3"/>
                </a:cxn>
                <a:cxn ang="T12">
                  <a:pos x="T4" y="T5"/>
                </a:cxn>
                <a:cxn ang="T13">
                  <a:pos x="T6" y="T7"/>
                </a:cxn>
                <a:cxn ang="T14">
                  <a:pos x="T8" y="T9"/>
                </a:cxn>
              </a:cxnLst>
              <a:rect l="T15" t="T16" r="T17" b="T18"/>
              <a:pathLst>
                <a:path w="132" h="17">
                  <a:moveTo>
                    <a:pt x="132" y="17"/>
                  </a:moveTo>
                  <a:lnTo>
                    <a:pt x="132" y="2"/>
                  </a:lnTo>
                  <a:lnTo>
                    <a:pt x="0" y="0"/>
                  </a:lnTo>
                  <a:lnTo>
                    <a:pt x="0" y="15"/>
                  </a:lnTo>
                  <a:lnTo>
                    <a:pt x="132" y="17"/>
                  </a:lnTo>
                  <a:close/>
                </a:path>
              </a:pathLst>
            </a:custGeom>
            <a:solidFill>
              <a:schemeClr val="tx1"/>
            </a:solidFill>
            <a:ln w="9525">
              <a:solidFill>
                <a:schemeClr val="tx1"/>
              </a:solidFill>
              <a:round/>
              <a:headEnd/>
              <a:tailEnd/>
            </a:ln>
          </p:spPr>
          <p:txBody>
            <a:bodyPr/>
            <a:lstStyle/>
            <a:p>
              <a:endParaRPr lang="en-GB">
                <a:latin typeface="Frutiger 55 Roman"/>
              </a:endParaRPr>
            </a:p>
          </p:txBody>
        </p:sp>
        <p:sp>
          <p:nvSpPr>
            <p:cNvPr id="62540" name="Freeform 42"/>
            <p:cNvSpPr>
              <a:spLocks/>
            </p:cNvSpPr>
            <p:nvPr/>
          </p:nvSpPr>
          <p:spPr bwMode="auto">
            <a:xfrm>
              <a:off x="4017" y="2232"/>
              <a:ext cx="86" cy="132"/>
            </a:xfrm>
            <a:custGeom>
              <a:avLst/>
              <a:gdLst>
                <a:gd name="T0" fmla="*/ 0 w 86"/>
                <a:gd name="T1" fmla="*/ 132 h 132"/>
                <a:gd name="T2" fmla="*/ 86 w 86"/>
                <a:gd name="T3" fmla="*/ 67 h 132"/>
                <a:gd name="T4" fmla="*/ 0 w 86"/>
                <a:gd name="T5" fmla="*/ 0 h 132"/>
                <a:gd name="T6" fmla="*/ 0 w 86"/>
                <a:gd name="T7" fmla="*/ 132 h 132"/>
                <a:gd name="T8" fmla="*/ 0 60000 65536"/>
                <a:gd name="T9" fmla="*/ 0 60000 65536"/>
                <a:gd name="T10" fmla="*/ 0 60000 65536"/>
                <a:gd name="T11" fmla="*/ 0 60000 65536"/>
                <a:gd name="T12" fmla="*/ 0 w 86"/>
                <a:gd name="T13" fmla="*/ 0 h 132"/>
                <a:gd name="T14" fmla="*/ 86 w 86"/>
                <a:gd name="T15" fmla="*/ 132 h 132"/>
              </a:gdLst>
              <a:ahLst/>
              <a:cxnLst>
                <a:cxn ang="T8">
                  <a:pos x="T0" y="T1"/>
                </a:cxn>
                <a:cxn ang="T9">
                  <a:pos x="T2" y="T3"/>
                </a:cxn>
                <a:cxn ang="T10">
                  <a:pos x="T4" y="T5"/>
                </a:cxn>
                <a:cxn ang="T11">
                  <a:pos x="T6" y="T7"/>
                </a:cxn>
              </a:cxnLst>
              <a:rect l="T12" t="T13" r="T14" b="T15"/>
              <a:pathLst>
                <a:path w="86" h="132">
                  <a:moveTo>
                    <a:pt x="0" y="132"/>
                  </a:moveTo>
                  <a:lnTo>
                    <a:pt x="86" y="67"/>
                  </a:lnTo>
                  <a:lnTo>
                    <a:pt x="0" y="0"/>
                  </a:lnTo>
                  <a:lnTo>
                    <a:pt x="0" y="132"/>
                  </a:lnTo>
                  <a:close/>
                </a:path>
              </a:pathLst>
            </a:custGeom>
            <a:solidFill>
              <a:schemeClr val="tx1"/>
            </a:solidFill>
            <a:ln w="9525">
              <a:solidFill>
                <a:schemeClr val="tx1"/>
              </a:solidFill>
              <a:round/>
              <a:headEnd/>
              <a:tailEnd/>
            </a:ln>
          </p:spPr>
          <p:txBody>
            <a:bodyPr/>
            <a:lstStyle/>
            <a:p>
              <a:endParaRPr lang="en-GB">
                <a:latin typeface="Frutiger 55 Roman"/>
              </a:endParaRPr>
            </a:p>
          </p:txBody>
        </p:sp>
      </p:grpSp>
      <p:sp>
        <p:nvSpPr>
          <p:cNvPr id="62487" name="Rectangle 43"/>
          <p:cNvSpPr>
            <a:spLocks noChangeArrowheads="1"/>
          </p:cNvSpPr>
          <p:nvPr/>
        </p:nvSpPr>
        <p:spPr bwMode="auto">
          <a:xfrm>
            <a:off x="6586538" y="3170238"/>
            <a:ext cx="1295400" cy="331787"/>
          </a:xfrm>
          <a:prstGeom prst="rect">
            <a:avLst/>
          </a:prstGeom>
          <a:noFill/>
          <a:ln w="9525">
            <a:noFill/>
            <a:miter lim="800000"/>
            <a:headEnd/>
            <a:tailEnd/>
          </a:ln>
        </p:spPr>
        <p:txBody>
          <a:bodyPr/>
          <a:lstStyle/>
          <a:p>
            <a:endParaRPr lang="en-GB">
              <a:latin typeface="Frutiger 55 Roman"/>
            </a:endParaRPr>
          </a:p>
        </p:txBody>
      </p:sp>
      <p:sp>
        <p:nvSpPr>
          <p:cNvPr id="62488" name="Rectangle 44"/>
          <p:cNvSpPr>
            <a:spLocks noChangeArrowheads="1"/>
          </p:cNvSpPr>
          <p:nvPr/>
        </p:nvSpPr>
        <p:spPr bwMode="auto">
          <a:xfrm>
            <a:off x="1668463" y="2762250"/>
            <a:ext cx="1233487" cy="330200"/>
          </a:xfrm>
          <a:prstGeom prst="rect">
            <a:avLst/>
          </a:prstGeom>
          <a:noFill/>
          <a:ln w="9525">
            <a:noFill/>
            <a:miter lim="800000"/>
            <a:headEnd/>
            <a:tailEnd/>
          </a:ln>
        </p:spPr>
        <p:txBody>
          <a:bodyPr/>
          <a:lstStyle/>
          <a:p>
            <a:endParaRPr lang="en-GB">
              <a:latin typeface="Frutiger 55 Roman"/>
            </a:endParaRPr>
          </a:p>
        </p:txBody>
      </p:sp>
      <p:grpSp>
        <p:nvGrpSpPr>
          <p:cNvPr id="12" name="Group 45"/>
          <p:cNvGrpSpPr>
            <a:grpSpLocks/>
          </p:cNvGrpSpPr>
          <p:nvPr/>
        </p:nvGrpSpPr>
        <p:grpSpPr bwMode="auto">
          <a:xfrm rot="1235950">
            <a:off x="3128963" y="2486025"/>
            <a:ext cx="754062" cy="279400"/>
            <a:chOff x="1510" y="1993"/>
            <a:chExt cx="497" cy="193"/>
          </a:xfrm>
        </p:grpSpPr>
        <p:sp>
          <p:nvSpPr>
            <p:cNvPr id="62537" name="Freeform 46"/>
            <p:cNvSpPr>
              <a:spLocks/>
            </p:cNvSpPr>
            <p:nvPr/>
          </p:nvSpPr>
          <p:spPr bwMode="auto">
            <a:xfrm>
              <a:off x="1585" y="2049"/>
              <a:ext cx="422" cy="137"/>
            </a:xfrm>
            <a:custGeom>
              <a:avLst/>
              <a:gdLst>
                <a:gd name="T0" fmla="*/ 419 w 422"/>
                <a:gd name="T1" fmla="*/ 137 h 137"/>
                <a:gd name="T2" fmla="*/ 422 w 422"/>
                <a:gd name="T3" fmla="*/ 124 h 137"/>
                <a:gd name="T4" fmla="*/ 4 w 422"/>
                <a:gd name="T5" fmla="*/ 0 h 137"/>
                <a:gd name="T6" fmla="*/ 0 w 422"/>
                <a:gd name="T7" fmla="*/ 13 h 137"/>
                <a:gd name="T8" fmla="*/ 419 w 422"/>
                <a:gd name="T9" fmla="*/ 137 h 137"/>
                <a:gd name="T10" fmla="*/ 0 60000 65536"/>
                <a:gd name="T11" fmla="*/ 0 60000 65536"/>
                <a:gd name="T12" fmla="*/ 0 60000 65536"/>
                <a:gd name="T13" fmla="*/ 0 60000 65536"/>
                <a:gd name="T14" fmla="*/ 0 60000 65536"/>
                <a:gd name="T15" fmla="*/ 0 w 422"/>
                <a:gd name="T16" fmla="*/ 0 h 137"/>
                <a:gd name="T17" fmla="*/ 422 w 422"/>
                <a:gd name="T18" fmla="*/ 137 h 137"/>
              </a:gdLst>
              <a:ahLst/>
              <a:cxnLst>
                <a:cxn ang="T10">
                  <a:pos x="T0" y="T1"/>
                </a:cxn>
                <a:cxn ang="T11">
                  <a:pos x="T2" y="T3"/>
                </a:cxn>
                <a:cxn ang="T12">
                  <a:pos x="T4" y="T5"/>
                </a:cxn>
                <a:cxn ang="T13">
                  <a:pos x="T6" y="T7"/>
                </a:cxn>
                <a:cxn ang="T14">
                  <a:pos x="T8" y="T9"/>
                </a:cxn>
              </a:cxnLst>
              <a:rect l="T15" t="T16" r="T17" b="T18"/>
              <a:pathLst>
                <a:path w="422" h="137">
                  <a:moveTo>
                    <a:pt x="419" y="137"/>
                  </a:moveTo>
                  <a:lnTo>
                    <a:pt x="422" y="124"/>
                  </a:lnTo>
                  <a:lnTo>
                    <a:pt x="4" y="0"/>
                  </a:lnTo>
                  <a:lnTo>
                    <a:pt x="0" y="13"/>
                  </a:lnTo>
                  <a:lnTo>
                    <a:pt x="419" y="137"/>
                  </a:lnTo>
                  <a:close/>
                </a:path>
              </a:pathLst>
            </a:custGeom>
            <a:solidFill>
              <a:schemeClr val="tx1"/>
            </a:solidFill>
            <a:ln w="9525">
              <a:solidFill>
                <a:schemeClr val="tx1"/>
              </a:solidFill>
              <a:round/>
              <a:headEnd/>
              <a:tailEnd/>
            </a:ln>
          </p:spPr>
          <p:txBody>
            <a:bodyPr/>
            <a:lstStyle/>
            <a:p>
              <a:endParaRPr lang="en-GB">
                <a:latin typeface="Frutiger 55 Roman"/>
              </a:endParaRPr>
            </a:p>
          </p:txBody>
        </p:sp>
        <p:sp>
          <p:nvSpPr>
            <p:cNvPr id="62538" name="Freeform 47"/>
            <p:cNvSpPr>
              <a:spLocks/>
            </p:cNvSpPr>
            <p:nvPr/>
          </p:nvSpPr>
          <p:spPr bwMode="auto">
            <a:xfrm>
              <a:off x="1510" y="1993"/>
              <a:ext cx="104" cy="126"/>
            </a:xfrm>
            <a:custGeom>
              <a:avLst/>
              <a:gdLst>
                <a:gd name="T0" fmla="*/ 104 w 104"/>
                <a:gd name="T1" fmla="*/ 0 h 126"/>
                <a:gd name="T2" fmla="*/ 0 w 104"/>
                <a:gd name="T3" fmla="*/ 38 h 126"/>
                <a:gd name="T4" fmla="*/ 63 w 104"/>
                <a:gd name="T5" fmla="*/ 126 h 126"/>
                <a:gd name="T6" fmla="*/ 104 w 104"/>
                <a:gd name="T7" fmla="*/ 0 h 126"/>
                <a:gd name="T8" fmla="*/ 0 60000 65536"/>
                <a:gd name="T9" fmla="*/ 0 60000 65536"/>
                <a:gd name="T10" fmla="*/ 0 60000 65536"/>
                <a:gd name="T11" fmla="*/ 0 60000 65536"/>
                <a:gd name="T12" fmla="*/ 0 w 104"/>
                <a:gd name="T13" fmla="*/ 0 h 126"/>
                <a:gd name="T14" fmla="*/ 104 w 104"/>
                <a:gd name="T15" fmla="*/ 126 h 126"/>
              </a:gdLst>
              <a:ahLst/>
              <a:cxnLst>
                <a:cxn ang="T8">
                  <a:pos x="T0" y="T1"/>
                </a:cxn>
                <a:cxn ang="T9">
                  <a:pos x="T2" y="T3"/>
                </a:cxn>
                <a:cxn ang="T10">
                  <a:pos x="T4" y="T5"/>
                </a:cxn>
                <a:cxn ang="T11">
                  <a:pos x="T6" y="T7"/>
                </a:cxn>
              </a:cxnLst>
              <a:rect l="T12" t="T13" r="T14" b="T15"/>
              <a:pathLst>
                <a:path w="104" h="126">
                  <a:moveTo>
                    <a:pt x="104" y="0"/>
                  </a:moveTo>
                  <a:lnTo>
                    <a:pt x="0" y="38"/>
                  </a:lnTo>
                  <a:lnTo>
                    <a:pt x="63" y="126"/>
                  </a:lnTo>
                  <a:lnTo>
                    <a:pt x="104" y="0"/>
                  </a:lnTo>
                  <a:close/>
                </a:path>
              </a:pathLst>
            </a:custGeom>
            <a:solidFill>
              <a:schemeClr val="tx1"/>
            </a:solidFill>
            <a:ln w="9525">
              <a:solidFill>
                <a:schemeClr val="tx1"/>
              </a:solidFill>
              <a:round/>
              <a:headEnd/>
              <a:tailEnd/>
            </a:ln>
          </p:spPr>
          <p:txBody>
            <a:bodyPr/>
            <a:lstStyle/>
            <a:p>
              <a:endParaRPr lang="en-GB">
                <a:latin typeface="Frutiger 55 Roman"/>
              </a:endParaRPr>
            </a:p>
          </p:txBody>
        </p:sp>
      </p:grpSp>
      <p:grpSp>
        <p:nvGrpSpPr>
          <p:cNvPr id="13" name="Group 48"/>
          <p:cNvGrpSpPr>
            <a:grpSpLocks/>
          </p:cNvGrpSpPr>
          <p:nvPr/>
        </p:nvGrpSpPr>
        <p:grpSpPr bwMode="auto">
          <a:xfrm rot="1140660">
            <a:off x="2717800" y="3197225"/>
            <a:ext cx="796925" cy="344488"/>
            <a:chOff x="1526" y="2447"/>
            <a:chExt cx="527" cy="237"/>
          </a:xfrm>
        </p:grpSpPr>
        <p:sp>
          <p:nvSpPr>
            <p:cNvPr id="62535" name="Freeform 49"/>
            <p:cNvSpPr>
              <a:spLocks/>
            </p:cNvSpPr>
            <p:nvPr/>
          </p:nvSpPr>
          <p:spPr bwMode="auto">
            <a:xfrm>
              <a:off x="1598" y="2447"/>
              <a:ext cx="455" cy="183"/>
            </a:xfrm>
            <a:custGeom>
              <a:avLst/>
              <a:gdLst>
                <a:gd name="T0" fmla="*/ 455 w 455"/>
                <a:gd name="T1" fmla="*/ 13 h 183"/>
                <a:gd name="T2" fmla="*/ 451 w 455"/>
                <a:gd name="T3" fmla="*/ 0 h 183"/>
                <a:gd name="T4" fmla="*/ 0 w 455"/>
                <a:gd name="T5" fmla="*/ 170 h 183"/>
                <a:gd name="T6" fmla="*/ 4 w 455"/>
                <a:gd name="T7" fmla="*/ 183 h 183"/>
                <a:gd name="T8" fmla="*/ 455 w 455"/>
                <a:gd name="T9" fmla="*/ 13 h 183"/>
                <a:gd name="T10" fmla="*/ 0 60000 65536"/>
                <a:gd name="T11" fmla="*/ 0 60000 65536"/>
                <a:gd name="T12" fmla="*/ 0 60000 65536"/>
                <a:gd name="T13" fmla="*/ 0 60000 65536"/>
                <a:gd name="T14" fmla="*/ 0 60000 65536"/>
                <a:gd name="T15" fmla="*/ 0 w 455"/>
                <a:gd name="T16" fmla="*/ 0 h 183"/>
                <a:gd name="T17" fmla="*/ 455 w 455"/>
                <a:gd name="T18" fmla="*/ 183 h 183"/>
              </a:gdLst>
              <a:ahLst/>
              <a:cxnLst>
                <a:cxn ang="T10">
                  <a:pos x="T0" y="T1"/>
                </a:cxn>
                <a:cxn ang="T11">
                  <a:pos x="T2" y="T3"/>
                </a:cxn>
                <a:cxn ang="T12">
                  <a:pos x="T4" y="T5"/>
                </a:cxn>
                <a:cxn ang="T13">
                  <a:pos x="T6" y="T7"/>
                </a:cxn>
                <a:cxn ang="T14">
                  <a:pos x="T8" y="T9"/>
                </a:cxn>
              </a:cxnLst>
              <a:rect l="T15" t="T16" r="T17" b="T18"/>
              <a:pathLst>
                <a:path w="455" h="183">
                  <a:moveTo>
                    <a:pt x="455" y="13"/>
                  </a:moveTo>
                  <a:lnTo>
                    <a:pt x="451" y="0"/>
                  </a:lnTo>
                  <a:lnTo>
                    <a:pt x="0" y="170"/>
                  </a:lnTo>
                  <a:lnTo>
                    <a:pt x="4" y="183"/>
                  </a:lnTo>
                  <a:lnTo>
                    <a:pt x="455" y="13"/>
                  </a:lnTo>
                  <a:close/>
                </a:path>
              </a:pathLst>
            </a:custGeom>
            <a:solidFill>
              <a:schemeClr val="tx1"/>
            </a:solidFill>
            <a:ln w="9525">
              <a:solidFill>
                <a:schemeClr val="tx1"/>
              </a:solidFill>
              <a:round/>
              <a:headEnd/>
              <a:tailEnd/>
            </a:ln>
          </p:spPr>
          <p:txBody>
            <a:bodyPr/>
            <a:lstStyle/>
            <a:p>
              <a:endParaRPr lang="en-GB">
                <a:latin typeface="Frutiger 55 Roman"/>
              </a:endParaRPr>
            </a:p>
          </p:txBody>
        </p:sp>
        <p:sp>
          <p:nvSpPr>
            <p:cNvPr id="62536" name="Freeform 50"/>
            <p:cNvSpPr>
              <a:spLocks/>
            </p:cNvSpPr>
            <p:nvPr/>
          </p:nvSpPr>
          <p:spPr bwMode="auto">
            <a:xfrm>
              <a:off x="1526" y="2561"/>
              <a:ext cx="105" cy="123"/>
            </a:xfrm>
            <a:custGeom>
              <a:avLst/>
              <a:gdLst>
                <a:gd name="T0" fmla="*/ 57 w 105"/>
                <a:gd name="T1" fmla="*/ 0 h 123"/>
                <a:gd name="T2" fmla="*/ 0 w 105"/>
                <a:gd name="T3" fmla="*/ 94 h 123"/>
                <a:gd name="T4" fmla="*/ 105 w 105"/>
                <a:gd name="T5" fmla="*/ 123 h 123"/>
                <a:gd name="T6" fmla="*/ 57 w 105"/>
                <a:gd name="T7" fmla="*/ 0 h 123"/>
                <a:gd name="T8" fmla="*/ 0 60000 65536"/>
                <a:gd name="T9" fmla="*/ 0 60000 65536"/>
                <a:gd name="T10" fmla="*/ 0 60000 65536"/>
                <a:gd name="T11" fmla="*/ 0 60000 65536"/>
                <a:gd name="T12" fmla="*/ 0 w 105"/>
                <a:gd name="T13" fmla="*/ 0 h 123"/>
                <a:gd name="T14" fmla="*/ 105 w 105"/>
                <a:gd name="T15" fmla="*/ 123 h 123"/>
              </a:gdLst>
              <a:ahLst/>
              <a:cxnLst>
                <a:cxn ang="T8">
                  <a:pos x="T0" y="T1"/>
                </a:cxn>
                <a:cxn ang="T9">
                  <a:pos x="T2" y="T3"/>
                </a:cxn>
                <a:cxn ang="T10">
                  <a:pos x="T4" y="T5"/>
                </a:cxn>
                <a:cxn ang="T11">
                  <a:pos x="T6" y="T7"/>
                </a:cxn>
              </a:cxnLst>
              <a:rect l="T12" t="T13" r="T14" b="T15"/>
              <a:pathLst>
                <a:path w="105" h="123">
                  <a:moveTo>
                    <a:pt x="57" y="0"/>
                  </a:moveTo>
                  <a:lnTo>
                    <a:pt x="0" y="94"/>
                  </a:lnTo>
                  <a:lnTo>
                    <a:pt x="105" y="123"/>
                  </a:lnTo>
                  <a:lnTo>
                    <a:pt x="57" y="0"/>
                  </a:lnTo>
                  <a:close/>
                </a:path>
              </a:pathLst>
            </a:custGeom>
            <a:solidFill>
              <a:schemeClr val="tx1"/>
            </a:solidFill>
            <a:ln w="9525">
              <a:solidFill>
                <a:schemeClr val="tx1"/>
              </a:solidFill>
              <a:round/>
              <a:headEnd/>
              <a:tailEnd/>
            </a:ln>
          </p:spPr>
          <p:txBody>
            <a:bodyPr/>
            <a:lstStyle/>
            <a:p>
              <a:endParaRPr lang="en-GB">
                <a:latin typeface="Frutiger 55 Roman"/>
              </a:endParaRPr>
            </a:p>
          </p:txBody>
        </p:sp>
      </p:grpSp>
      <p:sp>
        <p:nvSpPr>
          <p:cNvPr id="62491" name="Rectangle 51"/>
          <p:cNvSpPr>
            <a:spLocks noChangeArrowheads="1"/>
          </p:cNvSpPr>
          <p:nvPr/>
        </p:nvSpPr>
        <p:spPr bwMode="auto">
          <a:xfrm>
            <a:off x="3711575" y="4648200"/>
            <a:ext cx="1346200" cy="327025"/>
          </a:xfrm>
          <a:prstGeom prst="rect">
            <a:avLst/>
          </a:prstGeom>
          <a:noFill/>
          <a:ln w="9525" algn="ctr">
            <a:noFill/>
            <a:miter lim="800000"/>
            <a:headEnd/>
            <a:tailEnd/>
          </a:ln>
        </p:spPr>
        <p:txBody>
          <a:bodyPr anchor="ctr"/>
          <a:lstStyle/>
          <a:p>
            <a:endParaRPr lang="en-GB">
              <a:latin typeface="Frutiger 55 Roman"/>
            </a:endParaRPr>
          </a:p>
        </p:txBody>
      </p:sp>
      <p:grpSp>
        <p:nvGrpSpPr>
          <p:cNvPr id="14" name="Group 52"/>
          <p:cNvGrpSpPr>
            <a:grpSpLocks/>
          </p:cNvGrpSpPr>
          <p:nvPr/>
        </p:nvGrpSpPr>
        <p:grpSpPr bwMode="auto">
          <a:xfrm>
            <a:off x="3382963" y="2670175"/>
            <a:ext cx="1566862" cy="1427163"/>
            <a:chOff x="1965" y="1827"/>
            <a:chExt cx="1033" cy="985"/>
          </a:xfrm>
        </p:grpSpPr>
        <p:sp>
          <p:nvSpPr>
            <p:cNvPr id="62512" name="Oval 53"/>
            <p:cNvSpPr>
              <a:spLocks noChangeArrowheads="1"/>
            </p:cNvSpPr>
            <p:nvPr/>
          </p:nvSpPr>
          <p:spPr bwMode="auto">
            <a:xfrm>
              <a:off x="2116" y="2010"/>
              <a:ext cx="283" cy="289"/>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13" name="Oval 54"/>
            <p:cNvSpPr>
              <a:spLocks noChangeArrowheads="1"/>
            </p:cNvSpPr>
            <p:nvPr/>
          </p:nvSpPr>
          <p:spPr bwMode="auto">
            <a:xfrm>
              <a:off x="2201" y="1930"/>
              <a:ext cx="282" cy="291"/>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14" name="Oval 55"/>
            <p:cNvSpPr>
              <a:spLocks noChangeArrowheads="1"/>
            </p:cNvSpPr>
            <p:nvPr/>
          </p:nvSpPr>
          <p:spPr bwMode="auto">
            <a:xfrm>
              <a:off x="2430" y="2276"/>
              <a:ext cx="281" cy="291"/>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15" name="Oval 56"/>
            <p:cNvSpPr>
              <a:spLocks noChangeArrowheads="1"/>
            </p:cNvSpPr>
            <p:nvPr/>
          </p:nvSpPr>
          <p:spPr bwMode="auto">
            <a:xfrm>
              <a:off x="2030" y="2171"/>
              <a:ext cx="283" cy="291"/>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16" name="Oval 57"/>
            <p:cNvSpPr>
              <a:spLocks noChangeArrowheads="1"/>
            </p:cNvSpPr>
            <p:nvPr/>
          </p:nvSpPr>
          <p:spPr bwMode="auto">
            <a:xfrm>
              <a:off x="2258" y="2171"/>
              <a:ext cx="283" cy="291"/>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17" name="Oval 58"/>
            <p:cNvSpPr>
              <a:spLocks noChangeArrowheads="1"/>
            </p:cNvSpPr>
            <p:nvPr/>
          </p:nvSpPr>
          <p:spPr bwMode="auto">
            <a:xfrm>
              <a:off x="2088" y="2303"/>
              <a:ext cx="281" cy="291"/>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18" name="Oval 59"/>
            <p:cNvSpPr>
              <a:spLocks noChangeArrowheads="1"/>
            </p:cNvSpPr>
            <p:nvPr/>
          </p:nvSpPr>
          <p:spPr bwMode="auto">
            <a:xfrm>
              <a:off x="2288" y="2410"/>
              <a:ext cx="282" cy="291"/>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19" name="Oval 60"/>
            <p:cNvSpPr>
              <a:spLocks noChangeArrowheads="1"/>
            </p:cNvSpPr>
            <p:nvPr/>
          </p:nvSpPr>
          <p:spPr bwMode="auto">
            <a:xfrm>
              <a:off x="2516" y="2410"/>
              <a:ext cx="281" cy="291"/>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20" name="Oval 61"/>
            <p:cNvSpPr>
              <a:spLocks noChangeArrowheads="1"/>
            </p:cNvSpPr>
            <p:nvPr/>
          </p:nvSpPr>
          <p:spPr bwMode="auto">
            <a:xfrm>
              <a:off x="2715" y="2303"/>
              <a:ext cx="283" cy="291"/>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21" name="Oval 62"/>
            <p:cNvSpPr>
              <a:spLocks noChangeArrowheads="1"/>
            </p:cNvSpPr>
            <p:nvPr/>
          </p:nvSpPr>
          <p:spPr bwMode="auto">
            <a:xfrm>
              <a:off x="2422" y="1961"/>
              <a:ext cx="283" cy="289"/>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22" name="Oval 63"/>
            <p:cNvSpPr>
              <a:spLocks noChangeArrowheads="1"/>
            </p:cNvSpPr>
            <p:nvPr/>
          </p:nvSpPr>
          <p:spPr bwMode="auto">
            <a:xfrm>
              <a:off x="2508" y="2093"/>
              <a:ext cx="281" cy="290"/>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23" name="Oval 64"/>
            <p:cNvSpPr>
              <a:spLocks noChangeArrowheads="1"/>
            </p:cNvSpPr>
            <p:nvPr/>
          </p:nvSpPr>
          <p:spPr bwMode="auto">
            <a:xfrm>
              <a:off x="2594" y="2227"/>
              <a:ext cx="281" cy="290"/>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24" name="Oval 65"/>
            <p:cNvSpPr>
              <a:spLocks noChangeArrowheads="1"/>
            </p:cNvSpPr>
            <p:nvPr/>
          </p:nvSpPr>
          <p:spPr bwMode="auto">
            <a:xfrm>
              <a:off x="2195" y="2068"/>
              <a:ext cx="283" cy="289"/>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25" name="Oval 66"/>
            <p:cNvSpPr>
              <a:spLocks noChangeArrowheads="1"/>
            </p:cNvSpPr>
            <p:nvPr/>
          </p:nvSpPr>
          <p:spPr bwMode="auto">
            <a:xfrm>
              <a:off x="2166" y="2441"/>
              <a:ext cx="281" cy="291"/>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26" name="Oval 67"/>
            <p:cNvSpPr>
              <a:spLocks noChangeArrowheads="1"/>
            </p:cNvSpPr>
            <p:nvPr/>
          </p:nvSpPr>
          <p:spPr bwMode="auto">
            <a:xfrm>
              <a:off x="2365" y="2521"/>
              <a:ext cx="283" cy="291"/>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27" name="Oval 68"/>
            <p:cNvSpPr>
              <a:spLocks noChangeArrowheads="1"/>
            </p:cNvSpPr>
            <p:nvPr/>
          </p:nvSpPr>
          <p:spPr bwMode="auto">
            <a:xfrm>
              <a:off x="2023" y="2307"/>
              <a:ext cx="283" cy="291"/>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28" name="Oval 69"/>
            <p:cNvSpPr>
              <a:spLocks noChangeArrowheads="1"/>
            </p:cNvSpPr>
            <p:nvPr/>
          </p:nvSpPr>
          <p:spPr bwMode="auto">
            <a:xfrm>
              <a:off x="1965" y="2119"/>
              <a:ext cx="285" cy="291"/>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29" name="Oval 70"/>
            <p:cNvSpPr>
              <a:spLocks noChangeArrowheads="1"/>
            </p:cNvSpPr>
            <p:nvPr/>
          </p:nvSpPr>
          <p:spPr bwMode="auto">
            <a:xfrm>
              <a:off x="2023" y="1934"/>
              <a:ext cx="283" cy="289"/>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30" name="Oval 71"/>
            <p:cNvSpPr>
              <a:spLocks noChangeArrowheads="1"/>
            </p:cNvSpPr>
            <p:nvPr/>
          </p:nvSpPr>
          <p:spPr bwMode="auto">
            <a:xfrm>
              <a:off x="2564" y="1961"/>
              <a:ext cx="283" cy="289"/>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31" name="Oval 72"/>
            <p:cNvSpPr>
              <a:spLocks noChangeArrowheads="1"/>
            </p:cNvSpPr>
            <p:nvPr/>
          </p:nvSpPr>
          <p:spPr bwMode="auto">
            <a:xfrm>
              <a:off x="2252" y="1852"/>
              <a:ext cx="283" cy="290"/>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32" name="Oval 73"/>
            <p:cNvSpPr>
              <a:spLocks noChangeArrowheads="1"/>
            </p:cNvSpPr>
            <p:nvPr/>
          </p:nvSpPr>
          <p:spPr bwMode="auto">
            <a:xfrm>
              <a:off x="2680" y="2093"/>
              <a:ext cx="283" cy="290"/>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33" name="Oval 74"/>
            <p:cNvSpPr>
              <a:spLocks noChangeArrowheads="1"/>
            </p:cNvSpPr>
            <p:nvPr/>
          </p:nvSpPr>
          <p:spPr bwMode="auto">
            <a:xfrm>
              <a:off x="2451" y="1827"/>
              <a:ext cx="283" cy="291"/>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sp>
          <p:nvSpPr>
            <p:cNvPr id="62534" name="Oval 75"/>
            <p:cNvSpPr>
              <a:spLocks noChangeArrowheads="1"/>
            </p:cNvSpPr>
            <p:nvPr/>
          </p:nvSpPr>
          <p:spPr bwMode="auto">
            <a:xfrm>
              <a:off x="2594" y="2468"/>
              <a:ext cx="281" cy="290"/>
            </a:xfrm>
            <a:prstGeom prst="ellipse">
              <a:avLst/>
            </a:prstGeom>
            <a:solidFill>
              <a:srgbClr val="FAFD00"/>
            </a:solidFill>
            <a:ln w="12700">
              <a:solidFill>
                <a:srgbClr val="000000"/>
              </a:solidFill>
              <a:round/>
              <a:headEnd/>
              <a:tailEnd/>
            </a:ln>
          </p:spPr>
          <p:txBody>
            <a:bodyPr/>
            <a:lstStyle/>
            <a:p>
              <a:endParaRPr lang="en-GB">
                <a:latin typeface="Frutiger 55 Roman"/>
              </a:endParaRPr>
            </a:p>
          </p:txBody>
        </p:sp>
      </p:grpSp>
      <p:sp>
        <p:nvSpPr>
          <p:cNvPr id="62493" name="Text Box 76"/>
          <p:cNvSpPr txBox="1">
            <a:spLocks noChangeArrowheads="1"/>
          </p:cNvSpPr>
          <p:nvPr/>
        </p:nvSpPr>
        <p:spPr bwMode="auto">
          <a:xfrm>
            <a:off x="2486025" y="2092325"/>
            <a:ext cx="774700" cy="369888"/>
          </a:xfrm>
          <a:prstGeom prst="rect">
            <a:avLst/>
          </a:prstGeom>
          <a:noFill/>
          <a:ln w="9525">
            <a:noFill/>
            <a:miter lim="800000"/>
            <a:headEnd/>
            <a:tailEnd/>
          </a:ln>
        </p:spPr>
        <p:txBody>
          <a:bodyPr wrap="none" lIns="94723" tIns="47361" rIns="94723" bIns="47361">
            <a:spAutoFit/>
          </a:bodyPr>
          <a:lstStyle/>
          <a:p>
            <a:pPr algn="ctr" defTabSz="912813"/>
            <a:r>
              <a:rPr lang="en-GB" b="1">
                <a:latin typeface="Frutiger 55 Roman"/>
              </a:rPr>
              <a:t>↑ IL-6</a:t>
            </a:r>
          </a:p>
        </p:txBody>
      </p:sp>
      <p:sp>
        <p:nvSpPr>
          <p:cNvPr id="62494" name="Rectangle 77"/>
          <p:cNvSpPr>
            <a:spLocks noChangeArrowheads="1"/>
          </p:cNvSpPr>
          <p:nvPr/>
        </p:nvSpPr>
        <p:spPr bwMode="auto">
          <a:xfrm>
            <a:off x="2062022" y="4852988"/>
            <a:ext cx="1824179" cy="372646"/>
          </a:xfrm>
          <a:prstGeom prst="rect">
            <a:avLst/>
          </a:prstGeom>
          <a:noFill/>
          <a:ln w="9525">
            <a:noFill/>
            <a:miter lim="800000"/>
            <a:headEnd/>
            <a:tailEnd/>
          </a:ln>
        </p:spPr>
        <p:txBody>
          <a:bodyPr wrap="none" lIns="94723" tIns="47361" rIns="94723" bIns="47361">
            <a:spAutoFit/>
          </a:bodyPr>
          <a:lstStyle/>
          <a:p>
            <a:pPr algn="r" defTabSz="912813"/>
            <a:r>
              <a:rPr lang="en-GB" b="1" dirty="0">
                <a:latin typeface="Frutiger 55 Roman"/>
              </a:rPr>
              <a:t>↓ </a:t>
            </a:r>
            <a:r>
              <a:rPr lang="en-GB" b="1" dirty="0" err="1" smtClean="0">
                <a:latin typeface="Frutiger 55 Roman"/>
              </a:rPr>
              <a:t>Adiponectina</a:t>
            </a:r>
            <a:endParaRPr lang="en-GB" b="1" dirty="0">
              <a:latin typeface="Frutiger 55 Roman"/>
            </a:endParaRPr>
          </a:p>
        </p:txBody>
      </p:sp>
      <p:sp>
        <p:nvSpPr>
          <p:cNvPr id="62495" name="Text Box 78"/>
          <p:cNvSpPr txBox="1">
            <a:spLocks noChangeArrowheads="1"/>
          </p:cNvSpPr>
          <p:nvPr/>
        </p:nvSpPr>
        <p:spPr bwMode="auto">
          <a:xfrm>
            <a:off x="5587056" y="3700463"/>
            <a:ext cx="1191570" cy="372646"/>
          </a:xfrm>
          <a:prstGeom prst="rect">
            <a:avLst/>
          </a:prstGeom>
          <a:noFill/>
          <a:ln w="9525">
            <a:noFill/>
            <a:miter lim="800000"/>
            <a:headEnd/>
            <a:tailEnd/>
          </a:ln>
        </p:spPr>
        <p:txBody>
          <a:bodyPr wrap="none" lIns="94723" tIns="47361" rIns="94723" bIns="47361">
            <a:spAutoFit/>
          </a:bodyPr>
          <a:lstStyle/>
          <a:p>
            <a:pPr algn="r" defTabSz="912813"/>
            <a:r>
              <a:rPr lang="en-GB" b="1" dirty="0">
                <a:latin typeface="Frutiger 55 Roman"/>
              </a:rPr>
              <a:t>↑ </a:t>
            </a:r>
            <a:r>
              <a:rPr lang="en-GB" b="1" dirty="0" err="1" smtClean="0">
                <a:latin typeface="Frutiger 55 Roman"/>
              </a:rPr>
              <a:t>Leptina</a:t>
            </a:r>
            <a:endParaRPr lang="en-GB" b="1" dirty="0">
              <a:latin typeface="Frutiger 55 Roman"/>
            </a:endParaRPr>
          </a:p>
        </p:txBody>
      </p:sp>
      <p:sp>
        <p:nvSpPr>
          <p:cNvPr id="62496" name="Text Box 79"/>
          <p:cNvSpPr txBox="1">
            <a:spLocks noChangeArrowheads="1"/>
          </p:cNvSpPr>
          <p:nvPr/>
        </p:nvSpPr>
        <p:spPr bwMode="auto">
          <a:xfrm>
            <a:off x="1671322" y="3197225"/>
            <a:ext cx="962341" cy="372646"/>
          </a:xfrm>
          <a:prstGeom prst="rect">
            <a:avLst/>
          </a:prstGeom>
          <a:noFill/>
          <a:ln w="9525">
            <a:noFill/>
            <a:miter lim="800000"/>
            <a:headEnd/>
            <a:tailEnd/>
          </a:ln>
        </p:spPr>
        <p:txBody>
          <a:bodyPr wrap="none" lIns="94723" tIns="47361" rIns="94723" bIns="47361">
            <a:spAutoFit/>
          </a:bodyPr>
          <a:lstStyle/>
          <a:p>
            <a:pPr algn="r" defTabSz="912813"/>
            <a:r>
              <a:rPr lang="en-GB" b="1">
                <a:latin typeface="Frutiger 55 Roman"/>
              </a:rPr>
              <a:t>↑ TNF</a:t>
            </a:r>
            <a:r>
              <a:rPr lang="el-GR" b="1">
                <a:latin typeface="Frutiger 55 Roman"/>
                <a:cs typeface="Times New Roman" pitchFamily="18" charset="0"/>
              </a:rPr>
              <a:t>α</a:t>
            </a:r>
          </a:p>
        </p:txBody>
      </p:sp>
      <p:sp>
        <p:nvSpPr>
          <p:cNvPr id="62497" name="Text Box 80"/>
          <p:cNvSpPr txBox="1">
            <a:spLocks noChangeArrowheads="1"/>
          </p:cNvSpPr>
          <p:nvPr/>
        </p:nvSpPr>
        <p:spPr bwMode="auto">
          <a:xfrm>
            <a:off x="1476375" y="3998913"/>
            <a:ext cx="2114900" cy="649645"/>
          </a:xfrm>
          <a:prstGeom prst="rect">
            <a:avLst/>
          </a:prstGeom>
          <a:noFill/>
          <a:ln w="9525">
            <a:noFill/>
            <a:miter lim="800000"/>
            <a:headEnd/>
            <a:tailEnd/>
          </a:ln>
        </p:spPr>
        <p:txBody>
          <a:bodyPr wrap="none" lIns="94723" tIns="47361" rIns="94723" bIns="47361">
            <a:spAutoFit/>
          </a:bodyPr>
          <a:lstStyle/>
          <a:p>
            <a:pPr algn="ctr" defTabSz="912813"/>
            <a:r>
              <a:rPr lang="en-GB" b="1" dirty="0">
                <a:latin typeface="Frutiger 55 Roman"/>
              </a:rPr>
              <a:t>↑ </a:t>
            </a:r>
            <a:r>
              <a:rPr lang="en-GB" b="1" dirty="0" err="1" smtClean="0">
                <a:latin typeface="Frutiger 55 Roman"/>
              </a:rPr>
              <a:t>Adipsina</a:t>
            </a:r>
            <a:r>
              <a:rPr lang="en-GB" b="1" dirty="0">
                <a:latin typeface="Frutiger 55 Roman"/>
              </a:rPr>
              <a:t/>
            </a:r>
            <a:br>
              <a:rPr lang="en-GB" b="1" dirty="0">
                <a:latin typeface="Frutiger 55 Roman"/>
              </a:rPr>
            </a:br>
            <a:r>
              <a:rPr lang="en-GB" b="1" dirty="0">
                <a:latin typeface="Frutiger 55 Roman"/>
              </a:rPr>
              <a:t>(</a:t>
            </a:r>
            <a:r>
              <a:rPr lang="en-GB" b="1" dirty="0" err="1" smtClean="0">
                <a:latin typeface="Frutiger 55 Roman"/>
              </a:rPr>
              <a:t>Complemento</a:t>
            </a:r>
            <a:r>
              <a:rPr lang="en-GB" b="1" dirty="0" smtClean="0">
                <a:latin typeface="Frutiger 55 Roman"/>
              </a:rPr>
              <a:t> </a:t>
            </a:r>
            <a:r>
              <a:rPr lang="en-GB" b="1" dirty="0">
                <a:latin typeface="Frutiger 55 Roman"/>
              </a:rPr>
              <a:t>D)</a:t>
            </a:r>
          </a:p>
        </p:txBody>
      </p:sp>
      <p:sp>
        <p:nvSpPr>
          <p:cNvPr id="62498" name="Text Box 81"/>
          <p:cNvSpPr txBox="1">
            <a:spLocks noChangeArrowheads="1"/>
          </p:cNvSpPr>
          <p:nvPr/>
        </p:nvSpPr>
        <p:spPr bwMode="auto">
          <a:xfrm>
            <a:off x="4192588" y="4708525"/>
            <a:ext cx="3038229" cy="926644"/>
          </a:xfrm>
          <a:prstGeom prst="rect">
            <a:avLst/>
          </a:prstGeom>
          <a:noFill/>
          <a:ln w="9525">
            <a:noFill/>
            <a:miter lim="800000"/>
            <a:headEnd/>
            <a:tailEnd/>
          </a:ln>
        </p:spPr>
        <p:txBody>
          <a:bodyPr wrap="none" lIns="94723" tIns="47361" rIns="94723" bIns="47361">
            <a:spAutoFit/>
          </a:bodyPr>
          <a:lstStyle/>
          <a:p>
            <a:pPr algn="ctr" defTabSz="912813"/>
            <a:r>
              <a:rPr lang="en-GB" b="1" dirty="0">
                <a:latin typeface="Frutiger 55 Roman"/>
              </a:rPr>
              <a:t>↑ </a:t>
            </a:r>
            <a:r>
              <a:rPr lang="en-GB" b="1" dirty="0" err="1" smtClean="0">
                <a:latin typeface="Frutiger 55 Roman"/>
              </a:rPr>
              <a:t>Inibitore</a:t>
            </a:r>
            <a:r>
              <a:rPr lang="en-GB" b="1" dirty="0" smtClean="0">
                <a:latin typeface="Frutiger 55 Roman"/>
              </a:rPr>
              <a:t> 1dell’attivatore </a:t>
            </a:r>
          </a:p>
          <a:p>
            <a:pPr algn="ctr" defTabSz="912813"/>
            <a:r>
              <a:rPr lang="en-GB" b="1" dirty="0" smtClean="0">
                <a:latin typeface="Frutiger 55 Roman"/>
              </a:rPr>
              <a:t>del </a:t>
            </a:r>
            <a:r>
              <a:rPr lang="en-GB" b="1" dirty="0" err="1" smtClean="0">
                <a:latin typeface="Frutiger 55 Roman"/>
              </a:rPr>
              <a:t>Plasminogeno</a:t>
            </a:r>
            <a:r>
              <a:rPr lang="en-GB" b="1" dirty="0">
                <a:latin typeface="Frutiger 55 Roman"/>
              </a:rPr>
              <a:t/>
            </a:r>
            <a:br>
              <a:rPr lang="en-GB" b="1" dirty="0">
                <a:latin typeface="Frutiger 55 Roman"/>
              </a:rPr>
            </a:br>
            <a:r>
              <a:rPr lang="en-GB" b="1" dirty="0">
                <a:latin typeface="Frutiger 55 Roman"/>
              </a:rPr>
              <a:t>(PAI-1)</a:t>
            </a:r>
          </a:p>
        </p:txBody>
      </p:sp>
      <p:sp>
        <p:nvSpPr>
          <p:cNvPr id="62499" name="Text Box 82"/>
          <p:cNvSpPr txBox="1">
            <a:spLocks noChangeArrowheads="1"/>
          </p:cNvSpPr>
          <p:nvPr/>
        </p:nvSpPr>
        <p:spPr bwMode="auto">
          <a:xfrm>
            <a:off x="5435600" y="2827338"/>
            <a:ext cx="812800" cy="369887"/>
          </a:xfrm>
          <a:prstGeom prst="rect">
            <a:avLst/>
          </a:prstGeom>
          <a:noFill/>
          <a:ln w="9525">
            <a:noFill/>
            <a:miter lim="800000"/>
            <a:headEnd/>
            <a:tailEnd/>
          </a:ln>
        </p:spPr>
        <p:txBody>
          <a:bodyPr wrap="none" lIns="94723" tIns="47361" rIns="94723" bIns="47361">
            <a:spAutoFit/>
          </a:bodyPr>
          <a:lstStyle/>
          <a:p>
            <a:pPr algn="ctr" defTabSz="912813"/>
            <a:r>
              <a:rPr lang="en-GB" b="1">
                <a:latin typeface="Frutiger 55 Roman"/>
              </a:rPr>
              <a:t>↑ FFA</a:t>
            </a:r>
          </a:p>
        </p:txBody>
      </p:sp>
      <p:sp>
        <p:nvSpPr>
          <p:cNvPr id="62500" name="Text Box 83"/>
          <p:cNvSpPr txBox="1">
            <a:spLocks noChangeArrowheads="1"/>
          </p:cNvSpPr>
          <p:nvPr/>
        </p:nvSpPr>
        <p:spPr bwMode="auto">
          <a:xfrm>
            <a:off x="5988050" y="2476500"/>
            <a:ext cx="1242866" cy="372646"/>
          </a:xfrm>
          <a:prstGeom prst="rect">
            <a:avLst/>
          </a:prstGeom>
          <a:noFill/>
          <a:ln w="9525">
            <a:noFill/>
            <a:miter lim="800000"/>
            <a:headEnd/>
            <a:tailEnd/>
          </a:ln>
        </p:spPr>
        <p:txBody>
          <a:bodyPr wrap="none" lIns="94723" tIns="47361" rIns="94723" bIns="47361">
            <a:spAutoFit/>
          </a:bodyPr>
          <a:lstStyle/>
          <a:p>
            <a:pPr algn="ctr" defTabSz="912813"/>
            <a:r>
              <a:rPr lang="en-GB" b="1" dirty="0">
                <a:latin typeface="Frutiger 55 Roman"/>
              </a:rPr>
              <a:t>↑ </a:t>
            </a:r>
            <a:r>
              <a:rPr lang="en-GB" b="1" dirty="0" err="1" smtClean="0">
                <a:latin typeface="Frutiger 55 Roman"/>
              </a:rPr>
              <a:t>Insulina</a:t>
            </a:r>
            <a:endParaRPr lang="en-GB" b="1" dirty="0">
              <a:latin typeface="Frutiger 55 Roman"/>
            </a:endParaRPr>
          </a:p>
        </p:txBody>
      </p:sp>
      <p:sp>
        <p:nvSpPr>
          <p:cNvPr id="62501" name="Text Box 84"/>
          <p:cNvSpPr txBox="1">
            <a:spLocks noChangeArrowheads="1"/>
          </p:cNvSpPr>
          <p:nvPr/>
        </p:nvSpPr>
        <p:spPr bwMode="auto">
          <a:xfrm>
            <a:off x="4781550" y="2044700"/>
            <a:ext cx="2388437" cy="372646"/>
          </a:xfrm>
          <a:prstGeom prst="rect">
            <a:avLst/>
          </a:prstGeom>
          <a:noFill/>
          <a:ln w="9525">
            <a:noFill/>
            <a:miter lim="800000"/>
            <a:headEnd/>
            <a:tailEnd/>
          </a:ln>
        </p:spPr>
        <p:txBody>
          <a:bodyPr wrap="none" lIns="94723" tIns="47361" rIns="94723" bIns="47361">
            <a:spAutoFit/>
          </a:bodyPr>
          <a:lstStyle/>
          <a:p>
            <a:pPr algn="ctr" defTabSz="912813"/>
            <a:r>
              <a:rPr lang="en-GB" b="1" dirty="0">
                <a:latin typeface="Frutiger 55 Roman"/>
              </a:rPr>
              <a:t>↑ </a:t>
            </a:r>
            <a:r>
              <a:rPr lang="en-GB" b="1" dirty="0" err="1" smtClean="0">
                <a:latin typeface="Frutiger 55 Roman"/>
              </a:rPr>
              <a:t>Angiotensinogeno</a:t>
            </a:r>
            <a:endParaRPr lang="en-GB" b="1" dirty="0">
              <a:latin typeface="Frutiger 55 Roman"/>
            </a:endParaRPr>
          </a:p>
        </p:txBody>
      </p:sp>
      <p:sp>
        <p:nvSpPr>
          <p:cNvPr id="62502" name="Text Box 85"/>
          <p:cNvSpPr txBox="1">
            <a:spLocks noChangeArrowheads="1"/>
          </p:cNvSpPr>
          <p:nvPr/>
        </p:nvSpPr>
        <p:spPr bwMode="auto">
          <a:xfrm>
            <a:off x="3092450" y="1612900"/>
            <a:ext cx="2294437" cy="372646"/>
          </a:xfrm>
          <a:prstGeom prst="rect">
            <a:avLst/>
          </a:prstGeom>
          <a:noFill/>
          <a:ln w="9525">
            <a:noFill/>
            <a:miter lim="800000"/>
            <a:headEnd/>
            <a:tailEnd/>
          </a:ln>
        </p:spPr>
        <p:txBody>
          <a:bodyPr wrap="none" lIns="94723" tIns="47361" rIns="94723" bIns="47361">
            <a:spAutoFit/>
          </a:bodyPr>
          <a:lstStyle/>
          <a:p>
            <a:pPr algn="ctr" defTabSz="912813"/>
            <a:r>
              <a:rPr lang="en-GB" b="1" dirty="0">
                <a:latin typeface="Frutiger 55 Roman"/>
              </a:rPr>
              <a:t>↑ Lipoprotein </a:t>
            </a:r>
            <a:r>
              <a:rPr lang="en-GB" b="1" dirty="0" err="1" smtClean="0">
                <a:latin typeface="Frutiger 55 Roman"/>
              </a:rPr>
              <a:t>lipasi</a:t>
            </a:r>
            <a:endParaRPr lang="en-GB" b="1" dirty="0">
              <a:latin typeface="Frutiger 55 Roman"/>
            </a:endParaRPr>
          </a:p>
        </p:txBody>
      </p:sp>
      <p:sp>
        <p:nvSpPr>
          <p:cNvPr id="62503" name="Text Box 86"/>
          <p:cNvSpPr txBox="1">
            <a:spLocks noChangeArrowheads="1"/>
          </p:cNvSpPr>
          <p:nvPr/>
        </p:nvSpPr>
        <p:spPr bwMode="auto">
          <a:xfrm>
            <a:off x="5348288" y="4132263"/>
            <a:ext cx="1140275" cy="372646"/>
          </a:xfrm>
          <a:prstGeom prst="rect">
            <a:avLst/>
          </a:prstGeom>
          <a:noFill/>
          <a:ln w="9525">
            <a:noFill/>
            <a:miter lim="800000"/>
            <a:headEnd/>
            <a:tailEnd/>
          </a:ln>
        </p:spPr>
        <p:txBody>
          <a:bodyPr wrap="none" lIns="94723" tIns="47361" rIns="94723" bIns="47361">
            <a:spAutoFit/>
          </a:bodyPr>
          <a:lstStyle/>
          <a:p>
            <a:pPr algn="ctr" defTabSz="912813"/>
            <a:r>
              <a:rPr lang="en-GB" b="1" dirty="0">
                <a:latin typeface="Frutiger 55 Roman"/>
              </a:rPr>
              <a:t>↑ </a:t>
            </a:r>
            <a:r>
              <a:rPr lang="en-GB" b="1" dirty="0" err="1" smtClean="0">
                <a:latin typeface="Frutiger 55 Roman"/>
              </a:rPr>
              <a:t>Lattato</a:t>
            </a:r>
            <a:endParaRPr lang="en-GB" b="1" dirty="0">
              <a:latin typeface="Frutiger 55 Roman"/>
            </a:endParaRPr>
          </a:p>
        </p:txBody>
      </p:sp>
      <p:sp>
        <p:nvSpPr>
          <p:cNvPr id="62504" name="Rectangle 87"/>
          <p:cNvSpPr>
            <a:spLocks noChangeArrowheads="1"/>
          </p:cNvSpPr>
          <p:nvPr/>
        </p:nvSpPr>
        <p:spPr bwMode="auto">
          <a:xfrm>
            <a:off x="550863" y="2292350"/>
            <a:ext cx="1854647" cy="383089"/>
          </a:xfrm>
          <a:prstGeom prst="rect">
            <a:avLst/>
          </a:prstGeom>
          <a:solidFill>
            <a:schemeClr val="accent1"/>
          </a:solidFill>
          <a:ln w="9525">
            <a:solidFill>
              <a:schemeClr val="tx1"/>
            </a:solidFill>
            <a:miter lim="800000"/>
            <a:headEnd/>
            <a:tailEnd/>
          </a:ln>
        </p:spPr>
        <p:txBody>
          <a:bodyPr wrap="none" lIns="37292" tIns="37292" rIns="37292" bIns="37292">
            <a:spAutoFit/>
          </a:bodyPr>
          <a:lstStyle/>
          <a:p>
            <a:pPr algn="ctr"/>
            <a:r>
              <a:rPr lang="it-IT" sz="2000" b="1" smtClean="0">
                <a:solidFill>
                  <a:schemeClr val="bg1"/>
                </a:solidFill>
                <a:latin typeface="Frutiger 55 Roman"/>
              </a:rPr>
              <a:t>Infiammazione</a:t>
            </a:r>
            <a:endParaRPr lang="it-IT" sz="2000" b="1">
              <a:solidFill>
                <a:schemeClr val="bg1"/>
              </a:solidFill>
              <a:latin typeface="Frutiger 55 Roman"/>
            </a:endParaRPr>
          </a:p>
        </p:txBody>
      </p:sp>
      <p:sp>
        <p:nvSpPr>
          <p:cNvPr id="62505" name="Rectangle 88"/>
          <p:cNvSpPr>
            <a:spLocks noChangeArrowheads="1"/>
          </p:cNvSpPr>
          <p:nvPr/>
        </p:nvSpPr>
        <p:spPr bwMode="auto">
          <a:xfrm>
            <a:off x="7366000" y="4329113"/>
            <a:ext cx="1056350" cy="690865"/>
          </a:xfrm>
          <a:prstGeom prst="rect">
            <a:avLst/>
          </a:prstGeom>
          <a:solidFill>
            <a:schemeClr val="accent1"/>
          </a:solidFill>
          <a:ln w="9525">
            <a:solidFill>
              <a:schemeClr val="tx1"/>
            </a:solidFill>
            <a:miter lim="800000"/>
            <a:headEnd/>
            <a:tailEnd/>
          </a:ln>
        </p:spPr>
        <p:txBody>
          <a:bodyPr wrap="none" lIns="37292" tIns="37292" rIns="37292" bIns="37292">
            <a:spAutoFit/>
          </a:bodyPr>
          <a:lstStyle/>
          <a:p>
            <a:pPr algn="ctr"/>
            <a:r>
              <a:rPr lang="it-IT" sz="2000" b="1" smtClean="0">
                <a:solidFill>
                  <a:schemeClr val="bg1"/>
                </a:solidFill>
                <a:latin typeface="Frutiger 55 Roman"/>
              </a:rPr>
              <a:t>Diabete</a:t>
            </a:r>
            <a:br>
              <a:rPr lang="it-IT" sz="2000" b="1" smtClean="0">
                <a:solidFill>
                  <a:schemeClr val="bg1"/>
                </a:solidFill>
                <a:latin typeface="Frutiger 55 Roman"/>
              </a:rPr>
            </a:br>
            <a:r>
              <a:rPr lang="it-IT" sz="2000" b="1" smtClean="0">
                <a:solidFill>
                  <a:schemeClr val="bg1"/>
                </a:solidFill>
                <a:latin typeface="Frutiger 55 Roman"/>
              </a:rPr>
              <a:t>di tipo 2</a:t>
            </a:r>
            <a:endParaRPr lang="it-IT" sz="2000" b="1">
              <a:solidFill>
                <a:schemeClr val="bg1"/>
              </a:solidFill>
              <a:latin typeface="Frutiger 55 Roman"/>
            </a:endParaRPr>
          </a:p>
        </p:txBody>
      </p:sp>
      <p:sp>
        <p:nvSpPr>
          <p:cNvPr id="62506" name="Rectangle 89"/>
          <p:cNvSpPr>
            <a:spLocks noChangeArrowheads="1"/>
          </p:cNvSpPr>
          <p:nvPr/>
        </p:nvSpPr>
        <p:spPr bwMode="auto">
          <a:xfrm>
            <a:off x="5930900" y="1658938"/>
            <a:ext cx="1599768" cy="383089"/>
          </a:xfrm>
          <a:prstGeom prst="rect">
            <a:avLst/>
          </a:prstGeom>
          <a:solidFill>
            <a:schemeClr val="accent1"/>
          </a:solidFill>
          <a:ln w="9525">
            <a:solidFill>
              <a:schemeClr val="tx1"/>
            </a:solidFill>
            <a:miter lim="800000"/>
            <a:headEnd/>
            <a:tailEnd/>
          </a:ln>
        </p:spPr>
        <p:txBody>
          <a:bodyPr wrap="none" lIns="37292" tIns="37292" rIns="37292" bIns="37292">
            <a:spAutoFit/>
          </a:bodyPr>
          <a:lstStyle/>
          <a:p>
            <a:pPr algn="ctr"/>
            <a:r>
              <a:rPr lang="it-IT" sz="2000" b="1" smtClean="0">
                <a:solidFill>
                  <a:schemeClr val="bg1"/>
                </a:solidFill>
                <a:latin typeface="Frutiger 55 Roman"/>
              </a:rPr>
              <a:t>Ipertensione</a:t>
            </a:r>
            <a:endParaRPr lang="it-IT" sz="2000" b="1">
              <a:solidFill>
                <a:schemeClr val="bg1"/>
              </a:solidFill>
              <a:latin typeface="Frutiger 55 Roman"/>
            </a:endParaRPr>
          </a:p>
        </p:txBody>
      </p:sp>
      <p:sp>
        <p:nvSpPr>
          <p:cNvPr id="62507" name="Rectangle 90"/>
          <p:cNvSpPr>
            <a:spLocks noChangeArrowheads="1"/>
          </p:cNvSpPr>
          <p:nvPr/>
        </p:nvSpPr>
        <p:spPr bwMode="auto">
          <a:xfrm>
            <a:off x="7164388" y="2432050"/>
            <a:ext cx="1654271" cy="690865"/>
          </a:xfrm>
          <a:prstGeom prst="rect">
            <a:avLst/>
          </a:prstGeom>
          <a:solidFill>
            <a:schemeClr val="accent1"/>
          </a:solidFill>
          <a:ln w="9525">
            <a:solidFill>
              <a:schemeClr val="tx1"/>
            </a:solidFill>
            <a:miter lim="800000"/>
            <a:headEnd/>
            <a:tailEnd/>
          </a:ln>
        </p:spPr>
        <p:txBody>
          <a:bodyPr wrap="none" lIns="37292" tIns="37292" rIns="37292" bIns="37292">
            <a:spAutoFit/>
          </a:bodyPr>
          <a:lstStyle/>
          <a:p>
            <a:pPr algn="ctr"/>
            <a:r>
              <a:rPr lang="it-IT" sz="2000" b="1" smtClean="0">
                <a:solidFill>
                  <a:schemeClr val="bg1"/>
                </a:solidFill>
                <a:latin typeface="Frutiger 55 Roman"/>
              </a:rPr>
              <a:t>Dislipidemia </a:t>
            </a:r>
          </a:p>
          <a:p>
            <a:pPr algn="ctr"/>
            <a:r>
              <a:rPr lang="it-IT" sz="2000" b="1" smtClean="0">
                <a:solidFill>
                  <a:schemeClr val="bg1"/>
                </a:solidFill>
                <a:latin typeface="Frutiger 55 Roman"/>
              </a:rPr>
              <a:t>aterogenica</a:t>
            </a:r>
            <a:endParaRPr lang="it-IT" sz="2000" b="1">
              <a:solidFill>
                <a:schemeClr val="bg1"/>
              </a:solidFill>
              <a:latin typeface="Frutiger 55 Roman"/>
            </a:endParaRPr>
          </a:p>
        </p:txBody>
      </p:sp>
      <p:sp>
        <p:nvSpPr>
          <p:cNvPr id="62508" name="Rectangle 91"/>
          <p:cNvSpPr>
            <a:spLocks noChangeArrowheads="1"/>
          </p:cNvSpPr>
          <p:nvPr/>
        </p:nvSpPr>
        <p:spPr bwMode="auto">
          <a:xfrm>
            <a:off x="4492625" y="5711825"/>
            <a:ext cx="1229731" cy="383089"/>
          </a:xfrm>
          <a:prstGeom prst="rect">
            <a:avLst/>
          </a:prstGeom>
          <a:solidFill>
            <a:schemeClr val="accent1"/>
          </a:solidFill>
          <a:ln w="9525">
            <a:solidFill>
              <a:schemeClr val="tx1"/>
            </a:solidFill>
            <a:miter lim="800000"/>
            <a:headEnd/>
            <a:tailEnd/>
          </a:ln>
        </p:spPr>
        <p:txBody>
          <a:bodyPr wrap="none" lIns="37292" tIns="37292" rIns="37292" bIns="37292">
            <a:spAutoFit/>
          </a:bodyPr>
          <a:lstStyle/>
          <a:p>
            <a:pPr algn="ctr"/>
            <a:r>
              <a:rPr lang="it-IT" sz="2000" b="1" smtClean="0">
                <a:solidFill>
                  <a:schemeClr val="bg1"/>
                </a:solidFill>
                <a:latin typeface="Frutiger 55 Roman"/>
              </a:rPr>
              <a:t>Trombosi</a:t>
            </a:r>
            <a:endParaRPr lang="it-IT" sz="2000" b="1">
              <a:solidFill>
                <a:schemeClr val="bg1"/>
              </a:solidFill>
              <a:latin typeface="Frutiger 55 Roman"/>
            </a:endParaRPr>
          </a:p>
        </p:txBody>
      </p:sp>
      <p:sp>
        <p:nvSpPr>
          <p:cNvPr id="62509" name="Rectangle 92"/>
          <p:cNvSpPr>
            <a:spLocks noChangeArrowheads="1"/>
          </p:cNvSpPr>
          <p:nvPr/>
        </p:nvSpPr>
        <p:spPr bwMode="auto">
          <a:xfrm>
            <a:off x="760413" y="5470525"/>
            <a:ext cx="1713582" cy="383089"/>
          </a:xfrm>
          <a:prstGeom prst="rect">
            <a:avLst/>
          </a:prstGeom>
          <a:solidFill>
            <a:schemeClr val="accent1"/>
          </a:solidFill>
          <a:ln w="9525">
            <a:solidFill>
              <a:schemeClr val="tx1"/>
            </a:solidFill>
            <a:miter lim="800000"/>
            <a:headEnd/>
            <a:tailEnd/>
          </a:ln>
        </p:spPr>
        <p:txBody>
          <a:bodyPr wrap="none" lIns="37292" tIns="37292" rIns="37292" bIns="37292">
            <a:spAutoFit/>
          </a:bodyPr>
          <a:lstStyle/>
          <a:p>
            <a:pPr algn="ctr"/>
            <a:r>
              <a:rPr lang="it-IT" sz="2000" b="1" smtClean="0">
                <a:solidFill>
                  <a:schemeClr val="bg1"/>
                </a:solidFill>
                <a:latin typeface="Frutiger 55 Roman"/>
              </a:rPr>
              <a:t>Aterosclerosi</a:t>
            </a:r>
            <a:endParaRPr lang="it-IT" sz="2000" b="1">
              <a:solidFill>
                <a:schemeClr val="bg1"/>
              </a:solidFill>
              <a:latin typeface="Frutiger 55 Roman"/>
            </a:endParaRPr>
          </a:p>
        </p:txBody>
      </p:sp>
      <p:sp>
        <p:nvSpPr>
          <p:cNvPr id="62510" name="Rectangle 93"/>
          <p:cNvSpPr>
            <a:spLocks noChangeArrowheads="1"/>
          </p:cNvSpPr>
          <p:nvPr/>
        </p:nvSpPr>
        <p:spPr bwMode="auto">
          <a:xfrm>
            <a:off x="103146" y="6375400"/>
            <a:ext cx="6679619" cy="430887"/>
          </a:xfrm>
          <a:prstGeom prst="rect">
            <a:avLst/>
          </a:prstGeom>
          <a:noFill/>
          <a:ln w="9525">
            <a:noFill/>
            <a:miter lim="800000"/>
            <a:headEnd/>
            <a:tailEnd/>
          </a:ln>
        </p:spPr>
        <p:txBody>
          <a:bodyPr wrap="square" anchor="ctr">
            <a:spAutoFit/>
          </a:bodyPr>
          <a:lstStyle/>
          <a:p>
            <a:r>
              <a:rPr lang="fr-FR" sz="1100" dirty="0">
                <a:solidFill>
                  <a:srgbClr val="0094D8"/>
                </a:solidFill>
                <a:latin typeface="Frutiger 55 Roman"/>
              </a:rPr>
              <a:t>Lyon </a:t>
            </a:r>
            <a:r>
              <a:rPr lang="fr-FR" sz="1100" dirty="0" smtClean="0">
                <a:solidFill>
                  <a:srgbClr val="0094D8"/>
                </a:solidFill>
                <a:latin typeface="Frutiger 55 Roman"/>
              </a:rPr>
              <a:t>CJ </a:t>
            </a:r>
            <a:r>
              <a:rPr lang="fr-FR" sz="1100" i="1" dirty="0">
                <a:solidFill>
                  <a:srgbClr val="0094D8"/>
                </a:solidFill>
                <a:latin typeface="Frutiger 55 Roman"/>
              </a:rPr>
              <a:t>et al. </a:t>
            </a:r>
            <a:r>
              <a:rPr lang="en-US" sz="1100" i="1" dirty="0">
                <a:solidFill>
                  <a:srgbClr val="0094D8"/>
                </a:solidFill>
                <a:latin typeface="Frutiger 55 Roman"/>
              </a:rPr>
              <a:t>Endocrinology </a:t>
            </a:r>
            <a:r>
              <a:rPr lang="en-US" sz="1100" dirty="0">
                <a:solidFill>
                  <a:srgbClr val="0094D8"/>
                </a:solidFill>
                <a:latin typeface="Frutiger 55 Roman"/>
              </a:rPr>
              <a:t>2003; 144: </a:t>
            </a:r>
            <a:r>
              <a:rPr lang="en-US" sz="1100" dirty="0" smtClean="0">
                <a:solidFill>
                  <a:srgbClr val="0094D8"/>
                </a:solidFill>
                <a:latin typeface="Frutiger 55 Roman"/>
              </a:rPr>
              <a:t>2195–2200.</a:t>
            </a:r>
            <a:r>
              <a:rPr lang="fr-FR" sz="1100" dirty="0" smtClean="0">
                <a:solidFill>
                  <a:srgbClr val="0094D8"/>
                </a:solidFill>
                <a:latin typeface="Frutiger 55 Roman"/>
              </a:rPr>
              <a:t> </a:t>
            </a:r>
            <a:r>
              <a:rPr lang="fr-FR" sz="1100" dirty="0" err="1" smtClean="0">
                <a:solidFill>
                  <a:srgbClr val="0094D8"/>
                </a:solidFill>
                <a:latin typeface="Frutiger 55 Roman"/>
              </a:rPr>
              <a:t>Trayhurn</a:t>
            </a:r>
            <a:r>
              <a:rPr lang="fr-FR" sz="1100" dirty="0" smtClean="0">
                <a:solidFill>
                  <a:srgbClr val="0094D8"/>
                </a:solidFill>
                <a:latin typeface="Frutiger 55 Roman"/>
              </a:rPr>
              <a:t> P </a:t>
            </a:r>
            <a:r>
              <a:rPr lang="fr-FR" sz="1100" i="1" dirty="0">
                <a:solidFill>
                  <a:srgbClr val="0094D8"/>
                </a:solidFill>
                <a:latin typeface="Frutiger 55 Roman"/>
              </a:rPr>
              <a:t>et al. </a:t>
            </a:r>
            <a:r>
              <a:rPr lang="fr-FR" sz="1100" i="1" dirty="0" err="1">
                <a:solidFill>
                  <a:srgbClr val="0094D8"/>
                </a:solidFill>
                <a:latin typeface="Frutiger 55 Roman"/>
              </a:rPr>
              <a:t>Br</a:t>
            </a:r>
            <a:r>
              <a:rPr lang="fr-FR" sz="1100" i="1" dirty="0">
                <a:solidFill>
                  <a:srgbClr val="0094D8"/>
                </a:solidFill>
                <a:latin typeface="Frutiger 55 Roman"/>
              </a:rPr>
              <a:t> J </a:t>
            </a:r>
            <a:r>
              <a:rPr lang="fr-FR" sz="1100" i="1" dirty="0" err="1">
                <a:solidFill>
                  <a:srgbClr val="0094D8"/>
                </a:solidFill>
                <a:latin typeface="Frutiger 55 Roman"/>
              </a:rPr>
              <a:t>Nutr</a:t>
            </a:r>
            <a:r>
              <a:rPr lang="fr-FR" sz="1100" i="1" dirty="0">
                <a:solidFill>
                  <a:srgbClr val="0094D8"/>
                </a:solidFill>
                <a:latin typeface="Frutiger 55 Roman"/>
              </a:rPr>
              <a:t> </a:t>
            </a:r>
            <a:r>
              <a:rPr lang="fr-FR" sz="1100" dirty="0" smtClean="0">
                <a:solidFill>
                  <a:srgbClr val="0094D8"/>
                </a:solidFill>
                <a:latin typeface="Frutiger 55 Roman"/>
              </a:rPr>
              <a:t>2004;92:347–355. </a:t>
            </a:r>
            <a:br>
              <a:rPr lang="fr-FR" sz="1100" dirty="0" smtClean="0">
                <a:solidFill>
                  <a:srgbClr val="0094D8"/>
                </a:solidFill>
                <a:latin typeface="Frutiger 55 Roman"/>
              </a:rPr>
            </a:br>
            <a:r>
              <a:rPr lang="fr-FR" sz="1100" dirty="0" err="1" smtClean="0">
                <a:solidFill>
                  <a:srgbClr val="0094D8"/>
                </a:solidFill>
                <a:latin typeface="Frutiger 55 Roman"/>
              </a:rPr>
              <a:t>Eckel</a:t>
            </a:r>
            <a:r>
              <a:rPr lang="fr-FR" sz="1100" dirty="0" smtClean="0">
                <a:solidFill>
                  <a:srgbClr val="0094D8"/>
                </a:solidFill>
                <a:latin typeface="Frutiger 55 Roman"/>
              </a:rPr>
              <a:t> RH </a:t>
            </a:r>
            <a:r>
              <a:rPr lang="fr-FR" sz="1100" i="1" dirty="0">
                <a:solidFill>
                  <a:srgbClr val="0094D8"/>
                </a:solidFill>
                <a:latin typeface="Frutiger 55 Roman"/>
              </a:rPr>
              <a:t>et al</a:t>
            </a:r>
            <a:r>
              <a:rPr lang="fr-FR" sz="1100" dirty="0">
                <a:solidFill>
                  <a:srgbClr val="0094D8"/>
                </a:solidFill>
                <a:latin typeface="Frutiger 55 Roman"/>
              </a:rPr>
              <a:t>. </a:t>
            </a:r>
            <a:r>
              <a:rPr lang="fr-FR" sz="1100" i="1" dirty="0">
                <a:solidFill>
                  <a:srgbClr val="0094D8"/>
                </a:solidFill>
                <a:latin typeface="Frutiger 55 Roman"/>
              </a:rPr>
              <a:t>Lancet</a:t>
            </a:r>
            <a:r>
              <a:rPr lang="fr-FR" sz="1100" dirty="0">
                <a:solidFill>
                  <a:srgbClr val="0094D8"/>
                </a:solidFill>
                <a:latin typeface="Frutiger 55 Roman"/>
              </a:rPr>
              <a:t> 2005; </a:t>
            </a:r>
            <a:r>
              <a:rPr lang="fr-FR" sz="1100" dirty="0" smtClean="0">
                <a:solidFill>
                  <a:srgbClr val="0094D8"/>
                </a:solidFill>
                <a:latin typeface="Frutiger 55 Roman"/>
              </a:rPr>
              <a:t>365:1415–1428</a:t>
            </a:r>
            <a:r>
              <a:rPr lang="fr-FR" sz="1100" dirty="0">
                <a:solidFill>
                  <a:srgbClr val="0094D8"/>
                </a:solidFill>
                <a:latin typeface="Frutiger 55 Roman"/>
              </a:rPr>
              <a:t>.</a:t>
            </a:r>
            <a:endParaRPr lang="en-GB" sz="1100" dirty="0">
              <a:solidFill>
                <a:srgbClr val="0094D8"/>
              </a:solidFill>
              <a:latin typeface="Frutiger 55 Roman"/>
            </a:endParaRPr>
          </a:p>
        </p:txBody>
      </p:sp>
      <p:sp>
        <p:nvSpPr>
          <p:cNvPr id="62511" name="Rectangle 94"/>
          <p:cNvSpPr>
            <a:spLocks noChangeArrowheads="1"/>
          </p:cNvSpPr>
          <p:nvPr/>
        </p:nvSpPr>
        <p:spPr bwMode="auto">
          <a:xfrm>
            <a:off x="5867399" y="3275013"/>
            <a:ext cx="1514707" cy="369332"/>
          </a:xfrm>
          <a:prstGeom prst="rect">
            <a:avLst/>
          </a:prstGeom>
          <a:noFill/>
          <a:ln w="9525">
            <a:noFill/>
            <a:miter lim="800000"/>
            <a:headEnd/>
            <a:tailEnd/>
          </a:ln>
        </p:spPr>
        <p:txBody>
          <a:bodyPr wrap="square">
            <a:spAutoFit/>
          </a:bodyPr>
          <a:lstStyle/>
          <a:p>
            <a:r>
              <a:rPr lang="en-GB" b="1" dirty="0">
                <a:latin typeface="Frutiger 55 Roman"/>
              </a:rPr>
              <a:t>↑</a:t>
            </a:r>
            <a:r>
              <a:rPr lang="en-GB" b="1" dirty="0" err="1" smtClean="0">
                <a:latin typeface="Frutiger 55 Roman"/>
              </a:rPr>
              <a:t>Resistina</a:t>
            </a:r>
            <a:endParaRPr lang="en-GB" b="1" dirty="0">
              <a:latin typeface="Frutiger 55 Roman"/>
            </a:endParaRPr>
          </a:p>
        </p:txBody>
      </p:sp>
      <p:sp>
        <p:nvSpPr>
          <p:cNvPr id="95" name="Title 94"/>
          <p:cNvSpPr>
            <a:spLocks noGrp="1"/>
          </p:cNvSpPr>
          <p:nvPr>
            <p:ph type="title"/>
          </p:nvPr>
        </p:nvSpPr>
        <p:spPr>
          <a:xfrm>
            <a:off x="598488" y="816750"/>
            <a:ext cx="7361237" cy="892174"/>
          </a:xfrm>
        </p:spPr>
        <p:txBody>
          <a:bodyPr/>
          <a:lstStyle/>
          <a:p>
            <a:r>
              <a:rPr lang="it-IT" sz="2400" dirty="0" smtClean="0"/>
              <a:t>Il grasso viscerale è un organo endocrino attivo</a:t>
            </a:r>
            <a:endParaRPr lang="it-IT" sz="2400" dirty="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6"/>
          <p:cNvSpPr>
            <a:spLocks noGrp="1" noChangeArrowheads="1"/>
          </p:cNvSpPr>
          <p:nvPr>
            <p:ph type="title"/>
          </p:nvPr>
        </p:nvSpPr>
        <p:spPr>
          <a:xfrm>
            <a:off x="598488" y="841464"/>
            <a:ext cx="7361237" cy="892174"/>
          </a:xfrm>
        </p:spPr>
        <p:txBody>
          <a:bodyPr/>
          <a:lstStyle/>
          <a:p>
            <a:r>
              <a:rPr lang="it-IT" sz="2400" dirty="0" smtClean="0"/>
              <a:t>L’ipotesi </a:t>
            </a:r>
            <a:r>
              <a:rPr lang="it-IT" sz="2400" dirty="0" err="1" smtClean="0"/>
              <a:t>ipogonadico-obesità-adipocitochina</a:t>
            </a:r>
            <a:r>
              <a:rPr lang="it-IT" sz="2400" dirty="0" smtClean="0"/>
              <a:t>  </a:t>
            </a:r>
            <a:endParaRPr lang="it-IT" sz="2400" dirty="0"/>
          </a:p>
        </p:txBody>
      </p:sp>
      <p:pic>
        <p:nvPicPr>
          <p:cNvPr id="63491" name="Picture 5"/>
          <p:cNvPicPr>
            <a:picLocks noGrp="1" noChangeAspect="1" noChangeArrowheads="1"/>
          </p:cNvPicPr>
          <p:nvPr>
            <p:ph idx="4294967295"/>
          </p:nvPr>
        </p:nvPicPr>
        <p:blipFill rotWithShape="1">
          <a:blip r:embed="rId3"/>
          <a:srcRect t="82399"/>
          <a:stretch/>
        </p:blipFill>
        <p:spPr bwMode="auto">
          <a:xfrm>
            <a:off x="647700" y="5577384"/>
            <a:ext cx="7848600" cy="862013"/>
          </a:xfrm>
          <a:prstGeom prst="rect">
            <a:avLst/>
          </a:prstGeom>
          <a:noFill/>
          <a:ln>
            <a:miter lim="800000"/>
            <a:headEnd/>
            <a:tailEnd/>
          </a:ln>
        </p:spPr>
      </p:pic>
      <p:pic>
        <p:nvPicPr>
          <p:cNvPr id="14338" name="Picture 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15086" t="30483" r="56476" b="40965"/>
          <a:stretch/>
        </p:blipFill>
        <p:spPr bwMode="auto">
          <a:xfrm>
            <a:off x="1024749" y="1171094"/>
            <a:ext cx="7078717" cy="44418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598489" y="927963"/>
            <a:ext cx="7361236" cy="895350"/>
          </a:xfrm>
        </p:spPr>
        <p:txBody>
          <a:bodyPr/>
          <a:lstStyle/>
          <a:p>
            <a:r>
              <a:rPr lang="it-IT" dirty="0" smtClean="0"/>
              <a:t>Riassunto</a:t>
            </a:r>
            <a:endParaRPr lang="it-IT" dirty="0"/>
          </a:p>
        </p:txBody>
      </p:sp>
      <p:sp>
        <p:nvSpPr>
          <p:cNvPr id="3" name="Content Placeholder 2"/>
          <p:cNvSpPr>
            <a:spLocks noGrp="1"/>
          </p:cNvSpPr>
          <p:nvPr>
            <p:ph idx="1"/>
          </p:nvPr>
        </p:nvSpPr>
        <p:spPr/>
        <p:txBody>
          <a:bodyPr>
            <a:normAutofit/>
          </a:bodyPr>
          <a:lstStyle/>
          <a:p>
            <a:pPr lvl="0" algn="just"/>
            <a:r>
              <a:rPr lang="it-IT" dirty="0"/>
              <a:t>L’</a:t>
            </a:r>
            <a:r>
              <a:rPr lang="it-IT" dirty="0" err="1"/>
              <a:t>ipogonadismo</a:t>
            </a:r>
            <a:r>
              <a:rPr lang="it-IT" dirty="0"/>
              <a:t> deve essere preso in considerazione negli uomini che presentano una varietà di sintomi, inclusa la depressione</a:t>
            </a:r>
          </a:p>
          <a:p>
            <a:pPr lvl="0" algn="just"/>
            <a:r>
              <a:rPr lang="it-IT" dirty="0"/>
              <a:t>L’</a:t>
            </a:r>
            <a:r>
              <a:rPr lang="it-IT" dirty="0" err="1"/>
              <a:t>ipogonadismo</a:t>
            </a:r>
            <a:r>
              <a:rPr lang="it-IT" dirty="0"/>
              <a:t> è associato ad un maggior rischio di malattia CV e osteoporosi</a:t>
            </a:r>
          </a:p>
          <a:p>
            <a:pPr lvl="0" algn="just"/>
            <a:r>
              <a:rPr lang="it-IT" dirty="0"/>
              <a:t>L’</a:t>
            </a:r>
            <a:r>
              <a:rPr lang="it-IT" dirty="0" err="1"/>
              <a:t>ipogonadismo</a:t>
            </a:r>
            <a:r>
              <a:rPr lang="it-IT" dirty="0"/>
              <a:t> contribuisce alla sindrome metabolica</a:t>
            </a:r>
          </a:p>
          <a:p>
            <a:pPr lvl="0" algn="just"/>
            <a:r>
              <a:rPr lang="it-IT" dirty="0"/>
              <a:t>Vi è un’alta prevalenza di </a:t>
            </a:r>
            <a:r>
              <a:rPr lang="it-IT" dirty="0" err="1"/>
              <a:t>ipogonadismo</a:t>
            </a:r>
            <a:r>
              <a:rPr lang="it-IT" dirty="0"/>
              <a:t> tra i pazienti affetti da diabete di tipo 2</a:t>
            </a:r>
          </a:p>
          <a:p>
            <a:pPr lvl="0" algn="just"/>
            <a:r>
              <a:rPr lang="it-IT" dirty="0"/>
              <a:t>Un livello basso di testosterone è associato a livelli innalzati di </a:t>
            </a:r>
            <a:r>
              <a:rPr lang="it-IT" dirty="0" err="1"/>
              <a:t>biomarcatori</a:t>
            </a:r>
            <a:r>
              <a:rPr lang="it-IT" dirty="0"/>
              <a:t>  e </a:t>
            </a:r>
            <a:r>
              <a:rPr lang="it-IT" dirty="0" err="1"/>
              <a:t>citochine</a:t>
            </a:r>
            <a:r>
              <a:rPr lang="it-IT" dirty="0"/>
              <a:t> infiammatorie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TotalTime>
  <Words>2913</Words>
  <Application>Microsoft Office PowerPoint</Application>
  <PresentationFormat>Presentazione su schermo (4:3)</PresentationFormat>
  <Paragraphs>537</Paragraphs>
  <Slides>41</Slides>
  <Notes>24</Notes>
  <HiddenSlides>0</HiddenSlides>
  <MMClips>0</MMClips>
  <ScaleCrop>false</ScaleCrop>
  <HeadingPairs>
    <vt:vector size="6" baseType="variant">
      <vt:variant>
        <vt:lpstr>Tema</vt:lpstr>
      </vt:variant>
      <vt:variant>
        <vt:i4>1</vt:i4>
      </vt:variant>
      <vt:variant>
        <vt:lpstr>Server OLE incorporati</vt:lpstr>
      </vt:variant>
      <vt:variant>
        <vt:i4>2</vt:i4>
      </vt:variant>
      <vt:variant>
        <vt:lpstr>Titoli diapositive</vt:lpstr>
      </vt:variant>
      <vt:variant>
        <vt:i4>41</vt:i4>
      </vt:variant>
    </vt:vector>
  </HeadingPairs>
  <TitlesOfParts>
    <vt:vector size="44" baseType="lpstr">
      <vt:lpstr>Office Theme</vt:lpstr>
      <vt:lpstr>Worksheet</vt:lpstr>
      <vt:lpstr>Picture</vt:lpstr>
      <vt:lpstr>Diapositiva 1</vt:lpstr>
      <vt:lpstr>Ipogonadismo: segni e sintomi tipici  </vt:lpstr>
      <vt:lpstr>Definizioni   </vt:lpstr>
      <vt:lpstr>Sintomi e segni di ipogonadismo  maschile</vt:lpstr>
      <vt:lpstr>Classificazione dell’ipogonadismo maschile</vt:lpstr>
      <vt:lpstr>Diapositiva 6</vt:lpstr>
      <vt:lpstr>Diagnosi dell’ipogonadismo maschile</vt:lpstr>
      <vt:lpstr>Valutazione diagnostica degli uomini adulti con sospetto ipogonadismo </vt:lpstr>
      <vt:lpstr>Caratteristiche di soggetto ipogonadico</vt:lpstr>
      <vt:lpstr>Esame fisico di uomini adulti  con sospetto ipogonadismo </vt:lpstr>
      <vt:lpstr>Diagnosi ormonale</vt:lpstr>
      <vt:lpstr>Questionari</vt:lpstr>
      <vt:lpstr>La pubblicazione recente di due importanti linee guida ha portato chiarezza nel processo di diagnosi</vt:lpstr>
      <vt:lpstr>Comorbilità nei pazienti  con ipogonadismo maschile</vt:lpstr>
      <vt:lpstr>Comorbilità comuni</vt:lpstr>
      <vt:lpstr>Prevalenza dell’ipogonadismo in 831 uomini  con coronaropatia – South Yorkshire Study</vt:lpstr>
      <vt:lpstr>Percentuale di uomini affetti da diabete di tipo 2 con livelli  di testosterone bassi e borderline suddivisi per fasce di età</vt:lpstr>
      <vt:lpstr>Osteoporosi</vt:lpstr>
      <vt:lpstr> L’osteoporosi: un patologia non solo femminile!</vt:lpstr>
      <vt:lpstr>Percentuale di ipogonadismo in pazienti con frattura all’anca</vt:lpstr>
      <vt:lpstr>Densità minerale ossea (BMD)  </vt:lpstr>
      <vt:lpstr>Relazione longitudinale tra ipogonadismo  e incidenza della depressione negli anziani maschi*</vt:lpstr>
      <vt:lpstr>Sindrome metabolica: evidenze e correlati   </vt:lpstr>
      <vt:lpstr>Cosa è la sindrome metabolica?</vt:lpstr>
      <vt:lpstr>Diabete di tipo 2</vt:lpstr>
      <vt:lpstr>Definizione di sindrome metabolica</vt:lpstr>
      <vt:lpstr>Relazione tra la sindrome metabolica (MetS)  e la deficienza di testosterone (TD)</vt:lpstr>
      <vt:lpstr>Rischio di sviluppo della sindrome metabolica in funzione  del livello di testosterone in 1865 uomini non diabetici</vt:lpstr>
      <vt:lpstr>Diapositiva 29</vt:lpstr>
      <vt:lpstr>Rischio cardiovascolare: Evidenze in aumento  </vt:lpstr>
      <vt:lpstr>Affrontare il mito</vt:lpstr>
      <vt:lpstr>Complicazioni cardiovascolari e bassi livelli di testosterone</vt:lpstr>
      <vt:lpstr>Fattori di rischio cardiovascolare  potenzialmente modificabili dal testosterone</vt:lpstr>
      <vt:lpstr>Bassi livelli di testosterone aumentano il rischio di aterosclerosi in 504 uomini anziani: The Rotterdam Study</vt:lpstr>
      <vt:lpstr>Testosterone e coronaropatia  (CAD, Coronary Artery Disease)</vt:lpstr>
      <vt:lpstr>Associazione tra il testosterone e i fattori di rischio cardiovascolare negli uomini adulti sani: The Telecom Study</vt:lpstr>
      <vt:lpstr>Androgeni e rischio cardiovascolare </vt:lpstr>
      <vt:lpstr>Correlazione tra testosterone biodisponibile e circonferenza addominale</vt:lpstr>
      <vt:lpstr>Il grasso viscerale è un organo endocrino attivo</vt:lpstr>
      <vt:lpstr>L’ipotesi ipogonadico-obesità-adipocitochina  </vt:lpstr>
      <vt:lpstr>Riassunto</vt:lpstr>
    </vt:vector>
  </TitlesOfParts>
  <Company>RAPP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RAPP IT</dc:creator>
  <cp:lastModifiedBy>Paola</cp:lastModifiedBy>
  <cp:revision>191</cp:revision>
  <dcterms:created xsi:type="dcterms:W3CDTF">2011-08-22T16:46:47Z</dcterms:created>
  <dcterms:modified xsi:type="dcterms:W3CDTF">2012-07-19T08:52:57Z</dcterms:modified>
</cp:coreProperties>
</file>